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3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9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8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4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6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7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50100-24F4-4774-82FF-AF1B45056B2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9084-B735-4600-9921-34C44008F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0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2435" y="1219056"/>
            <a:ext cx="9864437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дошкольное образовательное учреждение детский сад №82 Красносельского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района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Санкт-Петербурга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666999" y="3006148"/>
            <a:ext cx="7495308" cy="16351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мастер-классов</a:t>
            </a:r>
            <a:br>
              <a:rPr lang="ru-RU" dirty="0" smtClean="0"/>
            </a:br>
            <a:r>
              <a:rPr lang="ru-RU" dirty="0" smtClean="0"/>
              <a:t>для родителей и детей</a:t>
            </a:r>
            <a:br>
              <a:rPr lang="ru-RU" dirty="0" smtClean="0"/>
            </a:br>
            <a:r>
              <a:rPr lang="ru-RU" dirty="0" smtClean="0"/>
              <a:t>«Матрёшка» «Куколка»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50181" y="4488873"/>
            <a:ext cx="5237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Павлова Ирина Александровна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высшей квалификационной категории</a:t>
            </a:r>
          </a:p>
          <a:p>
            <a:r>
              <a:rPr lang="ru-RU" dirty="0" smtClean="0"/>
              <a:t>Прочанкина Светлана Вацлавовна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высшей квалификационной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1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6772" y="1135058"/>
            <a:ext cx="6246715" cy="4677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7480" y="2026920"/>
            <a:ext cx="490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Украшаем рукава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1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0744" y="1223806"/>
            <a:ext cx="5830892" cy="436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4720" y="2758440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Детали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2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5080" y="2286000"/>
            <a:ext cx="2773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Магнит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2625" y="1429801"/>
            <a:ext cx="5339633" cy="39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42384"/>
              </p:ext>
            </p:extLst>
          </p:nvPr>
        </p:nvGraphicFramePr>
        <p:xfrm>
          <a:off x="2355849" y="380239"/>
          <a:ext cx="8235951" cy="31240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69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 Платочек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Лицо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 Передник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479" y="380239"/>
            <a:ext cx="1881294" cy="2508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429" y="694156"/>
            <a:ext cx="2744789" cy="2059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241" y="380238"/>
            <a:ext cx="1776737" cy="2373231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60594"/>
              </p:ext>
            </p:extLst>
          </p:nvPr>
        </p:nvGraphicFramePr>
        <p:xfrm>
          <a:off x="2355847" y="3504280"/>
          <a:ext cx="8235951" cy="3156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63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3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 Руки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 Украшаем рукава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 Добавляем детали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512" y="3504279"/>
            <a:ext cx="1617466" cy="2156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768" y="3557518"/>
            <a:ext cx="1536107" cy="2050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790" y="3557518"/>
            <a:ext cx="1534341" cy="20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2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51" y="419100"/>
            <a:ext cx="450532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76399">
            <a:off x="218364" y="769369"/>
            <a:ext cx="367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Магнит на холодильник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58992" y="146145"/>
            <a:ext cx="4505325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62841">
            <a:off x="5486400" y="3886917"/>
            <a:ext cx="343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Закладка для книги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8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374218"/>
            <a:ext cx="9144000" cy="2387600"/>
          </a:xfrm>
        </p:spPr>
        <p:txBody>
          <a:bodyPr/>
          <a:lstStyle/>
          <a:p>
            <a:r>
              <a:rPr lang="ru-RU" dirty="0" smtClean="0"/>
              <a:t>Цикл мастер-классов</a:t>
            </a:r>
            <a:br>
              <a:rPr lang="ru-RU" dirty="0" smtClean="0"/>
            </a:br>
            <a:r>
              <a:rPr lang="ru-RU" dirty="0" smtClean="0"/>
              <a:t>для родителей и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745" y="2761818"/>
            <a:ext cx="10986655" cy="1948727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непосредственное вовлечение родителей в образовательную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деятельность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атмосферы доброжелательности, взаимопонимания, эмоционально-насыщенного общения и сотрудничества родителей 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народному творчеству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художественно-эстетический вкус детей 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3496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520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МАТРЁШКА</a:t>
            </a:r>
            <a:endParaRPr lang="ru-RU" sz="8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Мастер-класс для родителей и детей старшей группы №9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3889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3.googleusercontent.com/r6ddPUbiQ285qtXtIynua5Yrawp5HI2VBJ1P6XBsjVRpz5FevN1ekUdSanM96H-6BeRumvWrA5M1ooaRws9xfhMlrZzbLmcmR9S4wNwtYmlFb8kcVV1hU23oBXUC1oxoLHLTIDaiAibwSW8OVYkbPqyqto6lh5cooVdqkbA9eJigDRSSXrI6Gwq0H1yNal2mEiRicKCuFtvngSVT30BLN9sPS5hll0QlazU8I18rdiQRnRUoZzc00_bfayOl4hoQ4wQejQ161Sxn1kPcvxVZkXzdM_7cTXD23MvrO1Vrb9ozWGSvjhesFl3JcfTvinFVxZ4I9_2-nwMEoOpL8Ktqgqcdi9o68iJrorhUfIQLlyG5R7VgokWULKbJPoK_4BnlvW-y79yCNyWtWYtG1s3ug8_DFR0KQv5hWml8lkkDlGpDCWutRahXDSU_VIeuRVM943cK3SGNffTZTgyQ2AXBKVFBdnj-QnTSb-k9biqUIj-KGlWturaxxDa3iprBpvFbsBLKzNnBuwR3ibrM265nWRCKvTyrX1xgCNiS1PQhAyTqJx5HC66K0RrS4Ve9DSw5D9pDXTMIUegvUQfkia5pmPbtmpRwr4NUlIbeqyOnTtNOalTrTbCD6jrhQQvYf85_ipb2-55YfBXzvwnkktXB4cqi1A=w474-h63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4246" y="353670"/>
            <a:ext cx="4635066" cy="6193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75" y="1920240"/>
            <a:ext cx="3197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понадобится: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Картон, бумага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Ткань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Клей ПВА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Фломастеры, карандаши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Тесьма для украшения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Магнит, скотч</a:t>
            </a:r>
          </a:p>
        </p:txBody>
      </p:sp>
    </p:spTree>
    <p:extLst>
      <p:ext uri="{BB962C8B-B14F-4D97-AF65-F5344CB8AC3E}">
        <p14:creationId xmlns:p14="http://schemas.microsoft.com/office/powerpoint/2010/main" val="37777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187" y="1490345"/>
            <a:ext cx="6216333" cy="4908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30337" y="976397"/>
            <a:ext cx="6726386" cy="5036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0" y="850265"/>
            <a:ext cx="414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Платочек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7757" y="1585376"/>
            <a:ext cx="5046224" cy="3778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055" y="867394"/>
            <a:ext cx="3902738" cy="52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1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7650" y="1684020"/>
            <a:ext cx="5790187" cy="4335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57" y="449580"/>
            <a:ext cx="450532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4503" y="914579"/>
            <a:ext cx="2316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Лицо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8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35317" y="1339305"/>
            <a:ext cx="5675955" cy="4250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3080" y="2301240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Передник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8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97" y="403860"/>
            <a:ext cx="4505325" cy="6019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745" y="297180"/>
            <a:ext cx="4528354" cy="3390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61" y="2392680"/>
            <a:ext cx="2868580" cy="3832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7562" y="4187368"/>
            <a:ext cx="1407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Руки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82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114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Тема Office</vt:lpstr>
      <vt:lpstr>Цикл мастер-классов для родителей и детей «Матрёшка» «Куколка» </vt:lpstr>
      <vt:lpstr>Цикл мастер-классов для родителей и детей</vt:lpstr>
      <vt:lpstr>МАТРЁШКА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МАТРЁШКА</dc:title>
  <dc:creator>Светлана Прочанкина</dc:creator>
  <cp:lastModifiedBy>user</cp:lastModifiedBy>
  <cp:revision>19</cp:revision>
  <dcterms:created xsi:type="dcterms:W3CDTF">2018-11-24T06:19:23Z</dcterms:created>
  <dcterms:modified xsi:type="dcterms:W3CDTF">2023-03-07T17:27:56Z</dcterms:modified>
</cp:coreProperties>
</file>