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00034" y="857232"/>
            <a:ext cx="7854696" cy="47149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Дистанционное обучение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«Познавательное развитие с помощью экспериментирования»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Подготовила воспитатель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МАДОУ № 15:</a:t>
            </a:r>
          </a:p>
          <a:p>
            <a:r>
              <a:rPr lang="ru-RU" sz="1800" dirty="0" err="1" smtClean="0">
                <a:solidFill>
                  <a:srgbClr val="C00000"/>
                </a:solidFill>
              </a:rPr>
              <a:t>Чалова</a:t>
            </a:r>
            <a:r>
              <a:rPr lang="ru-RU" sz="1800" dirty="0" smtClean="0">
                <a:solidFill>
                  <a:srgbClr val="C00000"/>
                </a:solidFill>
              </a:rPr>
              <a:t> Л.А.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23\Desktop\ФОТО\IMG-20211006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342902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СПАСИБО ЗА  ВНИМАНИЕ!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4857784" cy="303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714356"/>
            <a:ext cx="3686172" cy="542928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4400" dirty="0" smtClean="0"/>
              <a:t>На протяжении всего дошкольного детства наряду с игровой деятельностью огромное значение в развитии личности ребенка имеет познавательная деятельность, как процесс усвоения знаний, умений, навыков. Понимая, какое значение имеет поисковая деятельность в развитии познавательной активности детей, их интеллектуальных способностей, одним из видов деятельности я выбрала детское экспериментирование.</a:t>
            </a:r>
          </a:p>
          <a:p>
            <a:endParaRPr lang="ru-RU" sz="3300" dirty="0"/>
          </a:p>
        </p:txBody>
      </p:sp>
      <p:pic>
        <p:nvPicPr>
          <p:cNvPr id="4" name="Picture 5" descr="C:\Users\гена\Desktop\ajnj\IMG_20191216_075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38164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гена\Desktop\ajnj\IMG_20191216_075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45720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/>
              <a:t>       В сложившейся ситуации в наше не  простое время необходимо искать новые подходы для интеллектуального развития дошкольников. Интенсивное изменение в окружающей жизни, самоизоляция, отсутствие возможности посещать дошкольные образовательные учреждения диктуют педагогу необходимость выбирать современные информационные средства обучения и воспитания.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400420" cy="561024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3600" dirty="0" smtClean="0"/>
              <a:t>В настоящее время  многие детские сады внедряют дистанционные формы обучения. Дети, которые находятся дома по той или иной причине нуждаются в образовании, в расширении своего познавательного опыта. Мы педагоги можем направить их исследовательскую и познавательную активность на изучение мира природы. </a:t>
            </a:r>
          </a:p>
          <a:p>
            <a:endParaRPr lang="ru-RU" dirty="0"/>
          </a:p>
        </p:txBody>
      </p:sp>
      <p:pic>
        <p:nvPicPr>
          <p:cNvPr id="4" name="Picture 5" descr="H:\открытое фото\IMG_20170405_092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410445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714356"/>
            <a:ext cx="4143404" cy="57150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В нашем детском саду дистанционные формы обучения  предполагают проведения дистанционных занятий по обучению детей навыкам экспериментирования с целью развития познавательной активности.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Для этого   дистанционно были проведены родительские собрания: 	</a:t>
            </a:r>
          </a:p>
          <a:p>
            <a:pPr algn="just"/>
            <a:r>
              <a:rPr lang="ru-RU" dirty="0" smtClean="0"/>
              <a:t> «Поэкспериментируем с детьми!»</a:t>
            </a:r>
          </a:p>
          <a:p>
            <a:pPr algn="just"/>
            <a:r>
              <a:rPr lang="ru-RU" dirty="0" smtClean="0"/>
              <a:t>  «Организация домашней лаборатории»,</a:t>
            </a:r>
          </a:p>
          <a:p>
            <a:pPr algn="just"/>
            <a:r>
              <a:rPr lang="ru-RU" dirty="0" smtClean="0"/>
              <a:t>«Как правильно организовать экспериментальную деятельность дома».</a:t>
            </a:r>
          </a:p>
          <a:p>
            <a:endParaRPr lang="ru-RU" dirty="0"/>
          </a:p>
        </p:txBody>
      </p:sp>
      <p:pic>
        <p:nvPicPr>
          <p:cNvPr id="2050" name="Picture 2" descr="C:\Users\123\Desktop\ФОТО\IMG-20211208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6966">
            <a:off x="563220" y="270597"/>
            <a:ext cx="335758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23\Desktop\ФОТО\IMG_20211209_085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43577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4329114" cy="55388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dirty="0" smtClean="0"/>
              <a:t>       В ходе видео занятий с детьми и родителями в нашей группе были организованы занимательные опыты, эксперименты.</a:t>
            </a:r>
          </a:p>
          <a:p>
            <a:pPr>
              <a:buNone/>
            </a:pPr>
            <a:r>
              <a:rPr lang="ru-RU" sz="3200" dirty="0" smtClean="0"/>
              <a:t>        Родителям была предложена картотека опытов и </a:t>
            </a:r>
            <a:r>
              <a:rPr lang="ru-RU" sz="3200" dirty="0" err="1" smtClean="0"/>
              <a:t>эспериментов</a:t>
            </a:r>
            <a:r>
              <a:rPr lang="ru-RU" sz="3200" dirty="0" smtClean="0"/>
              <a:t> </a:t>
            </a:r>
            <a:r>
              <a:rPr lang="ru-RU" sz="3200" dirty="0" smtClean="0"/>
              <a:t>для проведения их в домашних условиях.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123\Desktop\ФОТО\IMG-20211208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6956">
            <a:off x="5214942" y="214290"/>
            <a:ext cx="350046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23\Desktop\ФОТО\IMG-20211208-WA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6482">
            <a:off x="4925328" y="3028357"/>
            <a:ext cx="335758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11017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В режиме </a:t>
            </a:r>
            <a:r>
              <a:rPr lang="ru-RU" dirty="0" err="1" smtClean="0"/>
              <a:t>онлайн</a:t>
            </a:r>
            <a:r>
              <a:rPr lang="ru-RU" dirty="0" smtClean="0"/>
              <a:t> проводились показ опытов и экспериментов,</a:t>
            </a:r>
          </a:p>
          <a:p>
            <a:pPr algn="just"/>
            <a:r>
              <a:rPr lang="ru-RU" dirty="0" smtClean="0"/>
              <a:t>проведение опытов родителями с детьми, запись опытов и экспериментов на видео,</a:t>
            </a:r>
          </a:p>
          <a:p>
            <a:pPr algn="just"/>
            <a:r>
              <a:rPr lang="ru-RU" dirty="0" smtClean="0"/>
              <a:t>совместный просмотр семейный видео, обсуждение их с детьми,</a:t>
            </a:r>
          </a:p>
          <a:p>
            <a:pPr algn="just"/>
            <a:r>
              <a:rPr lang="ru-RU" dirty="0" smtClean="0"/>
              <a:t>обмен опытом.</a:t>
            </a:r>
          </a:p>
          <a:p>
            <a:endParaRPr lang="ru-RU" dirty="0"/>
          </a:p>
        </p:txBody>
      </p:sp>
      <p:pic>
        <p:nvPicPr>
          <p:cNvPr id="4098" name="Picture 2" descr="C:\Users\123\Desktop\ФОТО\IMG_20211209_0850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7401">
            <a:off x="5143504" y="3429000"/>
            <a:ext cx="342900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123\Desktop\ФОТО\IMG-20211208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2861">
            <a:off x="928662" y="4071942"/>
            <a:ext cx="3571900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ФОТО\IMG-20211208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45904">
            <a:off x="733224" y="564470"/>
            <a:ext cx="364333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123\Desktop\ФОТО\IMG-20211208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4502">
            <a:off x="4950668" y="397042"/>
            <a:ext cx="3586949" cy="392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123\Desktop\ФОТО\IMG-20211208-WA0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857628"/>
            <a:ext cx="371477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i="1" dirty="0" smtClean="0"/>
              <a:t>Результатом нашей работы стали:</a:t>
            </a:r>
          </a:p>
          <a:p>
            <a:pPr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dirty="0" smtClean="0"/>
              <a:t>        Создание необходимых условий для осуществления дистанционного образования </a:t>
            </a:r>
            <a:r>
              <a:rPr lang="ru-RU" dirty="0" smtClean="0"/>
              <a:t>в сложившихся условиях.</a:t>
            </a:r>
            <a:endParaRPr lang="ru-RU" dirty="0" smtClean="0"/>
          </a:p>
          <a:p>
            <a:pPr algn="just"/>
            <a:r>
              <a:rPr lang="ru-RU" dirty="0" smtClean="0"/>
              <a:t>Дети получают образование дистанционно.</a:t>
            </a:r>
          </a:p>
          <a:p>
            <a:pPr algn="just"/>
            <a:r>
              <a:rPr lang="ru-RU" dirty="0" smtClean="0"/>
              <a:t>Посредством видео занятий у детей  формируются основы целостного мировидения средствами экспериментальной деятельности.</a:t>
            </a:r>
          </a:p>
          <a:p>
            <a:pPr algn="just"/>
            <a:r>
              <a:rPr lang="ru-RU" dirty="0" smtClean="0"/>
              <a:t> Воспитанники имеют представления об окружающем мире.</a:t>
            </a:r>
          </a:p>
          <a:p>
            <a:pPr algn="just"/>
            <a:r>
              <a:rPr lang="ru-RU" dirty="0" smtClean="0"/>
              <a:t>У дошкольников развиты умения: наблюдать, анализировать, сравнивать, выделять характерные, существенные признаки предметов и явлений, обобщать их по этим признакам.</a:t>
            </a:r>
          </a:p>
          <a:p>
            <a:pPr lvl="0" algn="just"/>
            <a:r>
              <a:rPr lang="ru-RU" dirty="0" smtClean="0"/>
              <a:t>Совместная деятельность родителей и детей.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275</Words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8</cp:revision>
  <dcterms:created xsi:type="dcterms:W3CDTF">2021-12-09T04:35:57Z</dcterms:created>
  <dcterms:modified xsi:type="dcterms:W3CDTF">2021-12-09T10:07:29Z</dcterms:modified>
</cp:coreProperties>
</file>