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Безопасная дорога детям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DotumChe" pitchFamily="49" charset="-127"/>
              <a:cs typeface="Times New Roman" pitchFamily="18" charset="0"/>
            </a:endParaRPr>
          </a:p>
        </p:txBody>
      </p:sp>
      <p:pic>
        <p:nvPicPr>
          <p:cNvPr id="4" name="Рисунок 3" descr="safet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1988840"/>
            <a:ext cx="8460432" cy="413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61653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ст. воспитатель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М.В.Титаренко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Муниципальное бюджетное дошкольное образовательное учреждение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Детский сад №53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971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Пешеходный переход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беды убережет!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дороги на пути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нему переходи!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c3fe69c1195e069f9e612a1c305ebb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260648"/>
            <a:ext cx="4071805" cy="4078069"/>
          </a:xfrm>
          <a:prstGeom prst="rect">
            <a:avLst/>
          </a:prstGeom>
        </p:spPr>
      </p:pic>
      <p:pic>
        <p:nvPicPr>
          <p:cNvPr id="6" name="Рисунок 5" descr="emocii-54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4581128"/>
            <a:ext cx="1728192" cy="1645106"/>
          </a:xfrm>
          <a:prstGeom prst="rect">
            <a:avLst/>
          </a:prstGeom>
        </p:spPr>
      </p:pic>
      <p:pic>
        <p:nvPicPr>
          <p:cNvPr id="7" name="Рисунок 6" descr="emocii-54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092280" y="4653136"/>
            <a:ext cx="1847569" cy="165618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светофора окошечка три,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переходе на них посмотри!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raffic-light-signal-stop-red-png-image-8306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268760"/>
            <a:ext cx="4142591" cy="4869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1844824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окошке красный горит,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"Стой на панели" -  он говорит.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0689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вдруг желтое вспыхнет окошко,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Должен еще подождать ты немножко.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окошке зеленый горит, Ясно, что путь пешеходу открыт. 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bez_doro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88640"/>
            <a:ext cx="8146587" cy="650137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22928_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340768"/>
            <a:ext cx="7757002" cy="551723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4614_html_2a89a09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908720"/>
            <a:ext cx="4032448" cy="46822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 нужно знать каждому человеку.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эти правила помогают нам сохранить самое главное - ЖИЗНЬ!!!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1-001-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6156176" cy="338437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должен знать каждый ребенок!!!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052736"/>
            <a:ext cx="684076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продвиженья вдоль дорог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пешеxодная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дорожка.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А, где движение машин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место детским ножкам!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64904"/>
            <a:ext cx="5796136" cy="4293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9464" y="2276872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проспекты, и бульвары- Всюду улицы шумны.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Проxоди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тротуару Только с правой стороны!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alchik-animatsionnaya-kartinka-0054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92280" y="476672"/>
            <a:ext cx="1368152" cy="177980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896448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тротуара нет,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внимателен вдвойне!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обочине иди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все стороны гляди!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5787b2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3728" y="0"/>
            <a:ext cx="5040560" cy="41490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Подземный, надземный,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Поxожий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зебру.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Знай, что только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переxод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беды тебя спасет!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16.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232631"/>
            <a:ext cx="1400870" cy="36253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48880"/>
            <a:ext cx="37419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одный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(наземный)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hello_html_m28ba0bb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4149080"/>
            <a:ext cx="2520280" cy="2520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3573016"/>
            <a:ext cx="2947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Подземный пере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oroshniy-snak-nadsemniy-peshehodniy-perexo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84168" y="3212976"/>
            <a:ext cx="2780928" cy="27809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12160" y="2708920"/>
            <a:ext cx="2956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Надземный пере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Должен каждый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пешеxод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Знать, что «ЗЕБРА»-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переxод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дорогу перейти,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Вам его найти!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m40e7f1b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700808"/>
            <a:ext cx="4220100" cy="44589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Регулируемый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пешеxодный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переxод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(со светофором) 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dd-dlya-detej-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1988840"/>
            <a:ext cx="3679304" cy="38884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Нерегулируемый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пешеxодный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переxод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(без светофора)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безопасный самый: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Перейти дорогу с мамой.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 она не подведет 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за ручку доведет.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276872"/>
            <a:ext cx="5112568" cy="37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2204864"/>
            <a:ext cx="33123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гораздо будет лучше,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нас она научит,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без бед и по уму,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это самому!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3979369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-171400"/>
            <a:ext cx="1938139" cy="2642917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89352_stock-photo-chaotic-traffic-bac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 делом нужно нам Посмотреть по сторонам: Слева, справа путь свободен? Значит, смело переходим!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271583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2852936"/>
            <a:ext cx="2499916" cy="3727790"/>
          </a:xfrm>
          <a:prstGeom prst="rect">
            <a:avLst/>
          </a:prstGeom>
        </p:spPr>
      </p:pic>
      <p:pic>
        <p:nvPicPr>
          <p:cNvPr id="5" name="Рисунок 4" descr="7465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7904" y="2852936"/>
            <a:ext cx="5115041" cy="367240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194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Безопасная дорога детям</vt:lpstr>
      <vt:lpstr>Слайд 2</vt:lpstr>
      <vt:lpstr>Это должен знать каждый ребенок!!!</vt:lpstr>
      <vt:lpstr>Для продвиженья вдоль дорог  Есть пешеxодная дорожка.  А, где движение машин  Не место детским ножкам!</vt:lpstr>
      <vt:lpstr>Если тротуара нет,  Будь внимателен вдвойне!  По обочине иди  Во все стороны гляди!</vt:lpstr>
      <vt:lpstr>Подземный, надземный,  Поxожий на зебру.  Знай, что только переxод  От беды тебя спасет!</vt:lpstr>
      <vt:lpstr>Должен каждый пешеxод  Знать, что «ЗЕБРА»-переxод.  Чтоб дорогу перейти,  Нужно Вам его найти!</vt:lpstr>
      <vt:lpstr>Способ безопасный самый:  Перейти дорогу с мамой.  Уж она не подведет ,  Нас за ручку доведет.</vt:lpstr>
      <vt:lpstr>Первым делом нужно нам Посмотреть по сторонам: Слева, справа путь свободен? Значит, смело переходим!</vt:lpstr>
      <vt:lpstr>Пешеходный переход  От беды убережет!  Все дороги на пути  По нему переходи!</vt:lpstr>
      <vt:lpstr>У светофора окошечка три,  При переходе на них посмотри!  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дорога детям</dc:title>
  <dc:creator>Саша</dc:creator>
  <cp:lastModifiedBy>Пользователь Windows</cp:lastModifiedBy>
  <cp:revision>15</cp:revision>
  <dcterms:created xsi:type="dcterms:W3CDTF">2018-07-04T09:22:09Z</dcterms:created>
  <dcterms:modified xsi:type="dcterms:W3CDTF">2020-06-15T10:59:21Z</dcterms:modified>
</cp:coreProperties>
</file>