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6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-1858" y="-40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484784"/>
            <a:ext cx="8640960" cy="226211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Дидактические пособия для развития мелкой моторики у детей с ОВЗ из бросового материала.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376864" cy="1752600"/>
          </a:xfrm>
        </p:spPr>
        <p:txBody>
          <a:bodyPr>
            <a:normAutofit/>
          </a:bodyPr>
          <a:lstStyle/>
          <a:p>
            <a:pPr algn="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Составители: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Бондаренко И.Л.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Виноградова Е.С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96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emicvetik MG\Deskto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78"/>
            <a:ext cx="9144000" cy="686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201622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Каждый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ребенок особенный,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все дети-равные!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3501008"/>
            <a:ext cx="6400800" cy="1752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C:\Users\Semicvetik MG\Desktop\511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26" y="2492897"/>
            <a:ext cx="7704856" cy="338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60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092"/>
            <a:ext cx="9144000" cy="6897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Данные пособия изготовлены из бросового материала, что облегчает использование их родителями во время дистанционного обучения.  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Пособия направлены на:</a:t>
            </a:r>
          </a:p>
          <a:p>
            <a:pPr>
              <a:buFontTx/>
              <a:buChar char="-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Развитие мелкой моторики</a:t>
            </a:r>
          </a:p>
          <a:p>
            <a:pPr>
              <a:buFontTx/>
              <a:buChar char="-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Формирование навыков пространственной ориентировки</a:t>
            </a:r>
          </a:p>
          <a:p>
            <a:pPr>
              <a:buFontTx/>
              <a:buChar char="-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Приобретение положительного опыта коммуникации</a:t>
            </a:r>
          </a:p>
          <a:p>
            <a:pPr>
              <a:buFontTx/>
              <a:buChar char="-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Знакомство с сенсорными эталонами (цвет, форма, величина)</a:t>
            </a:r>
          </a:p>
          <a:p>
            <a:pPr marL="0" indent="0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Одна из сильных сторон данных пособий – это то, что в них предлагается целая воспитательная система, направленная не только на формирование речевых, коммуникативных и других полезных навыков, но и на воспитание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качеств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личности: внимания, терпения, сочувствия, понимания, заботы и доброжелательности друг к другу. 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27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Подбери по цвету»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Цель: развивать умение соотносить однородные предметы по цвету.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Описание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предложить ребенку подобрать  крышку соответствующую цвету картинки, закрутить ее по резьбе.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40968"/>
            <a:ext cx="3816424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140969"/>
            <a:ext cx="3672408" cy="2520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625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469"/>
            <a:ext cx="9216008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Бусоград»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Цель: развивать мелкую моторику пальцев рук и координацию движений.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Описание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выкладывание из бус различных образов и превращение их в волшебные картины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8" b="4414"/>
          <a:stretch/>
        </p:blipFill>
        <p:spPr bwMode="auto">
          <a:xfrm>
            <a:off x="457590" y="3115528"/>
            <a:ext cx="3898386" cy="2833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0" r="5663" b="4916"/>
          <a:stretch/>
        </p:blipFill>
        <p:spPr bwMode="auto">
          <a:xfrm>
            <a:off x="4809066" y="3115528"/>
            <a:ext cx="3579357" cy="2833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405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Камушки Марблс»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Цель: развивать умение соотносить камушки по цвету.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Описание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с помощью камушек ребенок заполняет  картинку в соответствии с цветом, считает количество камушек.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072260"/>
            <a:ext cx="3672408" cy="2516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072260"/>
            <a:ext cx="3528391" cy="2516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212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856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Шнуровка»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Цель: развивать мелкую моторику пальцев рук и координацию движений.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Описание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учить ребенка шнуровать , используя шнурки различных цветов, с использованием различных способов шнурования.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5"/>
          <a:stretch/>
        </p:blipFill>
        <p:spPr bwMode="auto">
          <a:xfrm>
            <a:off x="539552" y="2780928"/>
            <a:ext cx="3672408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1"/>
          <a:stretch/>
        </p:blipFill>
        <p:spPr bwMode="auto">
          <a:xfrm>
            <a:off x="4644008" y="2780928"/>
            <a:ext cx="345638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345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Бизиборд»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Цель: развивать мелкую моторику пальцев рук и логическое мышление.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Описание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формировать умения и навыки открывания и закрывания различных замков и задвижек.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996952"/>
            <a:ext cx="4038600" cy="312921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996953"/>
            <a:ext cx="4038600" cy="172819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99" y="2996953"/>
            <a:ext cx="4064000" cy="3171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716013" y="2996952"/>
            <a:ext cx="3984987" cy="3171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961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Рисование штампами»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цель: развивать мелкую моторику рук, пространственную ориентировку на листе бумаги.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Описание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использовать  штампы и гуашь, что облегчает детям рисование сложных для них предметов.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 descr="https://www.maam.ru/upload/blogs/detsad-311566-1509045832.jpg"/>
          <p:cNvPicPr>
            <a:picLocks noGrp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92"/>
          <a:stretch/>
        </p:blipFill>
        <p:spPr bwMode="auto">
          <a:xfrm>
            <a:off x="467544" y="3068960"/>
            <a:ext cx="4038600" cy="31683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Объект 5" descr="https://www.maam.ru/upload/blogs/detsad-311566-1509045896.jpg"/>
          <p:cNvPicPr>
            <a:picLocks noGrp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53" b="5044"/>
          <a:stretch/>
        </p:blipFill>
        <p:spPr bwMode="auto">
          <a:xfrm>
            <a:off x="4932040" y="3068960"/>
            <a:ext cx="3744416" cy="3240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500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Песочные планшеты»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Цель: развивать общую и мелкую моторику, овладевать нестандартными техниками про создании рисунков.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Описание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с помощью круп, песка, рисование картин для снятия эмоционального напряжения.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996952"/>
            <a:ext cx="4244280" cy="312921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 descr="https://www.maam.ru/upload/blogs/detsad-311566-1509045965.jpg"/>
          <p:cNvPicPr>
            <a:picLocks noGrp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-530" b="4985"/>
          <a:stretch/>
        </p:blipFill>
        <p:spPr bwMode="auto">
          <a:xfrm>
            <a:off x="467544" y="2996952"/>
            <a:ext cx="4038600" cy="31580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996952"/>
            <a:ext cx="4248472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008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119</Words>
  <Application>Microsoft Office PowerPoint</Application>
  <PresentationFormat>Экран (4:3)</PresentationFormat>
  <Paragraphs>20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Дидактические пособия для развития мелкой моторики у детей с ОВЗ из бросового материала.</vt:lpstr>
      <vt:lpstr>Презентация PowerPoint</vt:lpstr>
      <vt:lpstr>   «Подбери по цвету»   Цель: развивать умение соотносить однородные предметы по цвету.   Описание: предложить ребенку подобрать  крышку соответствующую цвету картинки, закрутить ее по резьбе.</vt:lpstr>
      <vt:lpstr>   «Бусоград»  Цель: развивать мелкую моторику пальцев рук и координацию движений. Описание: выкладывание из бус различных образов и превращение их в волшебные картины</vt:lpstr>
      <vt:lpstr>  «Камушки Марблс»  Цель: развивать умение соотносить камушки по цвету. Описание: с помощью камушек ребенок заполняет  картинку в соответствии с цветом, считает количество камушек.</vt:lpstr>
      <vt:lpstr>  «Шнуровка»  Цель: развивать мелкую моторику пальцев рук и координацию движений. Описание: учить ребенка шнуровать , используя шнурки различных цветов, с использованием различных способов шнурования.</vt:lpstr>
      <vt:lpstr>   «Бизиборд»  Цель: развивать мелкую моторику пальцев рук и логическое мышление. Описание: формировать умения и навыки открывания и закрывания различных замков и задвижек.</vt:lpstr>
      <vt:lpstr>   «Рисование штампами»  цель: развивать мелкую моторику рук, пространственную ориентировку на листе бумаги.   Описание: использовать  штампы и гуашь, что облегчает детям рисование сложных для них предметов. </vt:lpstr>
      <vt:lpstr>   «Песочные планшеты»  Цель: развивать общую и мелкую моторику, овладевать нестандартными техниками про создании рисунков.  Описание: с помощью круп, песка, рисование картин для снятия эмоционального напряжения.</vt:lpstr>
      <vt:lpstr> Каждый ребенок особенный, все дети-равные!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Дидактические пособия для развития мелкой моторики у детей с ОВЗ </dc:title>
  <dc:creator>Semicvetik MG</dc:creator>
  <cp:lastModifiedBy>Semicvetik MG</cp:lastModifiedBy>
  <cp:revision>20</cp:revision>
  <dcterms:created xsi:type="dcterms:W3CDTF">2020-11-16T07:57:28Z</dcterms:created>
  <dcterms:modified xsi:type="dcterms:W3CDTF">2022-03-28T06:00:20Z</dcterms:modified>
</cp:coreProperties>
</file>