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0"/>
  </p:notesMasterIdLst>
  <p:sldIdLst>
    <p:sldId id="257" r:id="rId2"/>
    <p:sldId id="29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83" r:id="rId24"/>
    <p:sldId id="279" r:id="rId25"/>
    <p:sldId id="281" r:id="rId26"/>
    <p:sldId id="282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7FD99-2E3F-4F6C-80E1-CD96A0638904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BA328-CAC2-4F53-8A84-3C7479CD3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BA328-CAC2-4F53-8A84-3C7479CD3FA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1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МБДОУ д/с 381 старшая группа 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« Моя Сибирь – мой край родной»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4" y="551723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Воспитатель: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Плешкова Елена Николаевна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Ирина\AppData\Local\Microsoft\Windows\Temporary Internet Files\Content.IE5\2I3LFAQQ\Волшебное_Кучерлинское_озеро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7" y="1916832"/>
            <a:ext cx="5687037" cy="35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48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Тема: «Искусство. </a:t>
            </a:r>
            <a:br>
              <a:rPr lang="ru-RU" sz="2800" dirty="0" smtClean="0"/>
            </a:br>
            <a:r>
              <a:rPr lang="ru-RU" sz="2800" dirty="0" smtClean="0"/>
              <a:t>Театральный Новосибирск-детям»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разновидностями и отличительными особенностями театра : детские, взрослые театры комедия-драма, </a:t>
            </a:r>
          </a:p>
          <a:p>
            <a:pPr marL="0" indent="0">
              <a:buNone/>
            </a:pPr>
            <a:r>
              <a:rPr lang="ru-RU" dirty="0" smtClean="0"/>
              <a:t>артисты-куклы и т.д.</a:t>
            </a:r>
          </a:p>
          <a:p>
            <a:pPr marL="0" indent="0">
              <a:buNone/>
            </a:pPr>
            <a:r>
              <a:rPr lang="ru-RU" dirty="0" smtClean="0"/>
              <a:t>(на примере кукольного театра и театра «глобус»)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3531423" cy="2358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429309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1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Тема : «Музыкальный Новосибирск»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новосибирской филармонией , как достопримечательностью и культурным местом города .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24944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96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85" y="-315416"/>
            <a:ext cx="8229600" cy="16584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Блок «Знаменитые люди города Новосибирска»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185" y="134076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«Люди искусства» </a:t>
            </a:r>
          </a:p>
          <a:p>
            <a:pPr marL="0" indent="0">
              <a:buNone/>
            </a:pPr>
            <a:r>
              <a:rPr lang="ru-RU" dirty="0" smtClean="0"/>
              <a:t>Познакомили детей с творчеством новосибирской писательницы </a:t>
            </a:r>
          </a:p>
          <a:p>
            <a:pPr marL="0" indent="0">
              <a:buNone/>
            </a:pPr>
            <a:r>
              <a:rPr lang="ru-RU" dirty="0" smtClean="0"/>
              <a:t>Светланы Никитиной («Ягодные воришки»), </a:t>
            </a:r>
          </a:p>
          <a:p>
            <a:pPr marL="0" indent="0">
              <a:buNone/>
            </a:pPr>
            <a:r>
              <a:rPr lang="ru-RU" dirty="0" smtClean="0"/>
              <a:t>композитора Владиславом Ленского</a:t>
            </a:r>
          </a:p>
          <a:p>
            <a:pPr marL="0" indent="0">
              <a:buNone/>
            </a:pPr>
            <a:r>
              <a:rPr lang="ru-RU" dirty="0" smtClean="0"/>
              <a:t> ( «Гимн Новосибирска»)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221088"/>
            <a:ext cx="3968441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99892"/>
            <a:ext cx="3137926" cy="23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2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«Олимпийские чемпионы»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со спортивными достижениями новосибирских олимпийских чемпионов :</a:t>
            </a:r>
          </a:p>
          <a:p>
            <a:pPr marL="0" indent="0">
              <a:buNone/>
            </a:pPr>
            <a:r>
              <a:rPr lang="ru-RU" dirty="0" smtClean="0"/>
              <a:t>Роман Власов (греко-римская борьба) , </a:t>
            </a:r>
          </a:p>
          <a:p>
            <a:pPr marL="0" indent="0">
              <a:buNone/>
            </a:pPr>
            <a:r>
              <a:rPr lang="ru-RU" dirty="0" smtClean="0"/>
              <a:t>Юлия Гаврилова (фехтование)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5" y="3919599"/>
            <a:ext cx="3637446" cy="2453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19599"/>
            <a:ext cx="4362100" cy="24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7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«Герои новосибирцы в годы ВОВ»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новосибирцами , проявившими героизм в годы ВОВ : </a:t>
            </a:r>
          </a:p>
          <a:p>
            <a:pPr marL="0" indent="0">
              <a:buNone/>
            </a:pPr>
            <a:r>
              <a:rPr lang="ru-RU" dirty="0" smtClean="0"/>
              <a:t>Василий Бердышев , Александр Чистяков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64158"/>
            <a:ext cx="2387959" cy="3396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49826"/>
            <a:ext cx="2136179" cy="32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4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2" cy="12961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Блок «Город Новосибирск: история»</a:t>
            </a:r>
            <a:br>
              <a:rPr lang="ru-RU" sz="2800" dirty="0" smtClean="0"/>
            </a:br>
            <a:r>
              <a:rPr lang="ru-RU" sz="2800" dirty="0"/>
              <a:t>Т</a:t>
            </a:r>
            <a:r>
              <a:rPr lang="ru-RU" sz="2800" dirty="0" smtClean="0"/>
              <a:t>ема : «От станции Обь до Новосибирска-Главный»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208912" cy="46085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началом строительства города, строительством железнодорожного моста , возникновением железнодорожной станцией Обь 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34" y="3212976"/>
            <a:ext cx="4558921" cy="34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45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«Берег левый , берег правый»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гербом Новосибирска , закрепили представление о флаге , гимне города , познакомили с картой города и его районами 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3840427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44824"/>
            <a:ext cx="3456383" cy="864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01" y="1700808"/>
            <a:ext cx="4032448" cy="3024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04" y="4509120"/>
            <a:ext cx="2609528" cy="1957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5721"/>
            <a:ext cx="4041687" cy="30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«Трудовой Новосибирск»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развитием промышленности в городе Новосибирске , значением заводов в жизни города и страны : завод им. Чкалова-выпуск самолетов и Сибсельмаша – выпуск тракторов 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9803"/>
            <a:ext cx="3460710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04" y="4005064"/>
            <a:ext cx="409645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Блок «Природа Новосибирской области»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«Васюганские болота</a:t>
            </a:r>
            <a:r>
              <a:rPr lang="ru-RU" dirty="0"/>
              <a:t>.</a:t>
            </a:r>
            <a:r>
              <a:rPr lang="ru-RU" dirty="0" smtClean="0"/>
              <a:t> Экосистема «Болота»</a:t>
            </a:r>
          </a:p>
          <a:p>
            <a:pPr marL="0" indent="0">
              <a:buNone/>
            </a:pPr>
            <a:r>
              <a:rPr lang="ru-RU" dirty="0" smtClean="0"/>
              <a:t>Познакомили с экосистемой «Болото» – васюганские болота НСО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6179"/>
            <a:ext cx="3565789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19" y="3140968"/>
            <a:ext cx="4445203" cy="31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8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Новая Сибирь – мой край родной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9" y="1935163"/>
            <a:ext cx="6580942" cy="4389437"/>
          </a:xfrm>
        </p:spPr>
      </p:pic>
    </p:spTree>
    <p:extLst>
      <p:ext uri="{BB962C8B-B14F-4D97-AF65-F5344CB8AC3E}">
        <p14:creationId xmlns:p14="http://schemas.microsoft.com/office/powerpoint/2010/main" val="4075240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«Кулундинская степь. Экосистемы «Степь»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экосистемой «Степь»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2"/>
            <a:ext cx="6048672" cy="40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7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«Лесостепи Новосибирской области . Экосистема «Лесостепь»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природной экосистемой лесостепи (Барабинская лесостепь) и животным миром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56620"/>
            <a:ext cx="3888432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69570"/>
            <a:ext cx="4032448" cy="26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3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Блок : «Культура и достопримечательности Новосибирской области»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«Архитектура . «На веселие во село!» </a:t>
            </a:r>
          </a:p>
          <a:p>
            <a:pPr marL="0" indent="0">
              <a:buNone/>
            </a:pPr>
            <a:r>
              <a:rPr lang="ru-RU" dirty="0" smtClean="0"/>
              <a:t>(Изготовление макета села.)</a:t>
            </a:r>
          </a:p>
          <a:p>
            <a:pPr marL="0" indent="0">
              <a:buNone/>
            </a:pPr>
            <a:r>
              <a:rPr lang="ru-RU" dirty="0" smtClean="0"/>
              <a:t> Познакомили детей с понятием «Село» , рассмотрели домовые постройки</a:t>
            </a:r>
          </a:p>
          <a:p>
            <a:pPr marL="0" indent="0">
              <a:buNone/>
            </a:pPr>
            <a:r>
              <a:rPr lang="ru-RU" dirty="0" smtClean="0"/>
              <a:t> (поселок Колывань)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0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3384376" cy="2538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988840"/>
            <a:ext cx="4464496" cy="334837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429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«Искусство. Здравствуй , государыня Изба!»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русской печью , предметами домашнего обихода (керамический горшок, миски, ложки деревянные)на примере археологических раскопок в Венгеровском районе 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74531"/>
            <a:ext cx="2208696" cy="2208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149080"/>
            <a:ext cx="2088232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3742668"/>
            <a:ext cx="3186479" cy="238985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2172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Тема : «Народная культура «Сибиряк не тот, кто мороза не боится, а тот кто умеет от мороза «храниться»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этнографическими комплексами одежды (доха) , обуви (пимы) , головных уборов (ушанка) 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2541662" cy="2541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29000"/>
            <a:ext cx="2564904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52" y="3035972"/>
            <a:ext cx="2815761" cy="33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Блок  «Знаменитые люди Новосибирской области»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«Люди искусство»</a:t>
            </a:r>
          </a:p>
          <a:p>
            <a:pPr marL="0" indent="0">
              <a:buNone/>
            </a:pPr>
            <a:r>
              <a:rPr lang="ru-RU" dirty="0" smtClean="0"/>
              <a:t>Познакомили детей с творчеством детского новосибирского писателя Юрия Магалифа </a:t>
            </a:r>
          </a:p>
          <a:p>
            <a:pPr marL="0" indent="0">
              <a:buNone/>
            </a:pPr>
            <a:r>
              <a:rPr lang="ru-RU" dirty="0" smtClean="0"/>
              <a:t>(сказки «Жаконя», «Кот Котькин»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384376" cy="25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5944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«Олимпийские чемпионы»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со спортивными достижениями олимпийских чемпионов , прославивших наш край : </a:t>
            </a:r>
          </a:p>
          <a:p>
            <a:pPr marL="0" indent="0">
              <a:buNone/>
            </a:pPr>
            <a:r>
              <a:rPr lang="ru-RU" dirty="0" smtClean="0"/>
              <a:t>Анна Богалий (биатлонистка) , Александр Карелин (борец),Станислав Позняков (фехтовальщик)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7217"/>
            <a:ext cx="2915816" cy="1943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66760"/>
            <a:ext cx="3240360" cy="2161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93" y="4770592"/>
            <a:ext cx="2768937" cy="15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«Герои сибиряки в годы ВОВ»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Познакомили детей с сибиряками , которые проявили героизм в годы ВОВ , рассказали о подвиге Александра Покрышкина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744416" cy="280831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359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Блок  «Истрия Новосибирской области»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«По страницам истории Новосибирской области . Откуда пришло название…»</a:t>
            </a:r>
          </a:p>
          <a:p>
            <a:pPr marL="0" indent="0">
              <a:buNone/>
            </a:pPr>
            <a:r>
              <a:rPr lang="ru-RU" dirty="0" smtClean="0"/>
              <a:t> (интерактивное путешествие)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3899925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33792" cy="475252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Цель : организация краеведческого образования детей дошкольного возраста , как основа нравственно-патриотического воспитания . </a:t>
            </a:r>
            <a:br>
              <a:rPr lang="ru-RU" sz="2800" dirty="0" smtClean="0"/>
            </a:br>
            <a:r>
              <a:rPr lang="ru-RU" sz="2800" dirty="0" smtClean="0"/>
              <a:t>Задачи : </a:t>
            </a:r>
            <a:br>
              <a:rPr lang="ru-RU" sz="2800" dirty="0" smtClean="0"/>
            </a:br>
            <a:r>
              <a:rPr lang="ru-RU" sz="2800" dirty="0" smtClean="0"/>
              <a:t>1. Познакомить детей с историческим, культурным и природному наследием своего района, города Новосибирска , области и стимулировать интерес детей к его самостоятельному изучению .</a:t>
            </a:r>
            <a:br>
              <a:rPr lang="ru-RU" sz="2800" dirty="0" smtClean="0"/>
            </a:br>
            <a:r>
              <a:rPr lang="ru-RU" sz="2800" dirty="0" smtClean="0"/>
              <a:t>2. Познакомить с символами родного района , города Новосибирска и области (герб, флаг, гимн , другие символы и памятники, воспитывать уважение к ним)</a:t>
            </a:r>
            <a:br>
              <a:rPr lang="ru-RU" sz="2800" dirty="0" smtClean="0"/>
            </a:br>
            <a:r>
              <a:rPr lang="ru-RU" sz="2800" dirty="0" smtClean="0"/>
              <a:t>С детьми старшей группы была проведена беседа по четырем блокам:</a:t>
            </a:r>
            <a:br>
              <a:rPr lang="ru-RU" sz="2800" dirty="0" smtClean="0"/>
            </a:br>
            <a:r>
              <a:rPr lang="ru-RU" sz="2800" dirty="0" smtClean="0"/>
              <a:t>1. Природа ;</a:t>
            </a:r>
            <a:br>
              <a:rPr lang="ru-RU" sz="2800" dirty="0" smtClean="0"/>
            </a:br>
            <a:r>
              <a:rPr lang="ru-RU" sz="2800" dirty="0" smtClean="0"/>
              <a:t>2. Культура, достопримечательности ;</a:t>
            </a:r>
            <a:br>
              <a:rPr lang="ru-RU" sz="2800" dirty="0" smtClean="0"/>
            </a:br>
            <a:r>
              <a:rPr lang="ru-RU" sz="2800" dirty="0" smtClean="0"/>
              <a:t>3. Знаменитые люди ;</a:t>
            </a:r>
            <a:br>
              <a:rPr lang="ru-RU" sz="2800" dirty="0" smtClean="0"/>
            </a:br>
            <a:r>
              <a:rPr lang="ru-RU" sz="2800" dirty="0" smtClean="0"/>
              <a:t>4. История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713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04682"/>
            <a:ext cx="3531005" cy="2648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318114" cy="2488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4436" y="3388432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Тема : «Игра викторина «О чем говорят символы?»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Закрепление представлений детей о государственных символах НСО (флаг, герб) , формировать уважительное отношение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3227851" cy="242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45" y="3518578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Итоговое мероприятие . «Путешествие по карте Новосибирской области» (виртуальный тур)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Закрепление и систематизация представлений детей о природных , культурных , исторических особенностях Новосибирской области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2315749" cy="1736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653136"/>
            <a:ext cx="2688299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48980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87726"/>
            <a:ext cx="3024336" cy="226825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1497"/>
            <a:ext cx="3456384" cy="259228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313"/>
            <a:ext cx="3899925" cy="292494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487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952328" cy="221424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3648406" cy="273630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3255815" cy="244186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365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7" y="1268760"/>
            <a:ext cx="3611893" cy="27089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96" y="4797152"/>
            <a:ext cx="2483768" cy="1862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731399"/>
            <a:ext cx="4764021" cy="357301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29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культуры и отдыха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3310770" cy="35820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49080"/>
            <a:ext cx="4788024" cy="199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Сад им. Дзержинского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6048672" cy="4034464"/>
          </a:xfrm>
        </p:spPr>
      </p:pic>
    </p:spTree>
    <p:extLst>
      <p:ext uri="{BB962C8B-B14F-4D97-AF65-F5344CB8AC3E}">
        <p14:creationId xmlns:p14="http://schemas.microsoft.com/office/powerpoint/2010/main" val="29767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496944" cy="1296144"/>
          </a:xfrm>
        </p:spPr>
        <p:txBody>
          <a:bodyPr/>
          <a:lstStyle/>
          <a:p>
            <a:r>
              <a:rPr lang="ru-RU" dirty="0" smtClean="0"/>
              <a:t>      Спасибо за внимание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5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91264" cy="1584176"/>
          </a:xfrm>
        </p:spPr>
        <p:txBody>
          <a:bodyPr>
            <a:normAutofit/>
          </a:bodyPr>
          <a:lstStyle/>
          <a:p>
            <a:r>
              <a:rPr lang="ru-RU" sz="2800" dirty="0"/>
              <a:t>Блок «Природа»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1416"/>
            <a:ext cx="8363272" cy="52565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Тема: «Водоемы города Новосибирска»</a:t>
            </a:r>
          </a:p>
          <a:p>
            <a:pPr marL="0" indent="0">
              <a:buNone/>
            </a:pPr>
            <a:r>
              <a:rPr lang="ru-RU" sz="2400" dirty="0" smtClean="0"/>
              <a:t>Познакомили </a:t>
            </a:r>
            <a:r>
              <a:rPr lang="ru-RU" sz="2400" dirty="0"/>
              <a:t>детей с водоемами </a:t>
            </a:r>
            <a:r>
              <a:rPr lang="ru-RU" sz="2400" dirty="0" smtClean="0"/>
              <a:t>и малыми реками </a:t>
            </a:r>
          </a:p>
          <a:p>
            <a:pPr marL="0" indent="0">
              <a:buNone/>
            </a:pPr>
            <a:r>
              <a:rPr lang="ru-RU" sz="2400" dirty="0" smtClean="0"/>
              <a:t>города Новосибирска </a:t>
            </a:r>
            <a:r>
              <a:rPr lang="ru-RU" sz="2400" dirty="0"/>
              <a:t/>
            </a:r>
            <a:br>
              <a:rPr lang="ru-RU" sz="2400" dirty="0"/>
            </a:b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26313"/>
            <a:ext cx="3262896" cy="2103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5718722"/>
            <a:ext cx="134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Река Обь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226313"/>
            <a:ext cx="3154559" cy="2103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4007" y="57332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Обское водохранилище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2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Малые реки города Новосибирска: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1" y="2181347"/>
            <a:ext cx="2364675" cy="17723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3"/>
            <a:ext cx="2520280" cy="1890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581128"/>
            <a:ext cx="2698951" cy="18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647" y="4101876"/>
            <a:ext cx="115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Река Иня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20286" y="4218016"/>
            <a:ext cx="168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Река Ельцовка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05683" y="593363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Река Тула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72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Тема : «Новосибирск- город удивительных животных»</a:t>
            </a:r>
            <a:br>
              <a:rPr lang="ru-RU" sz="2800" dirty="0" smtClean="0"/>
            </a:br>
            <a:r>
              <a:rPr lang="ru-RU" sz="2800" dirty="0" smtClean="0"/>
              <a:t>Познакомили детей с обитателями новосибирского зоологического парка имени Р. Шило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6280396" cy="4176464"/>
          </a:xfrm>
        </p:spPr>
      </p:pic>
    </p:spTree>
    <p:extLst>
      <p:ext uri="{BB962C8B-B14F-4D97-AF65-F5344CB8AC3E}">
        <p14:creationId xmlns:p14="http://schemas.microsoft.com/office/powerpoint/2010/main" val="41307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Обитатели зоопарка :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512501" cy="3384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02" y="1772816"/>
            <a:ext cx="2951820" cy="1967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01" y="4221088"/>
            <a:ext cx="2987346" cy="19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305800" cy="367240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Итоговое мероприятие 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Тема : «Новосибирск-столица региона»</a:t>
            </a:r>
            <a:br>
              <a:rPr lang="ru-RU" sz="2800" dirty="0" smtClean="0"/>
            </a:br>
            <a:r>
              <a:rPr lang="ru-RU" sz="2800" dirty="0" smtClean="0"/>
              <a:t>Уточнение и закрепление общих представлений об городе Новосибирске , воспитывать у детей уважительное отношение к его истории, природе , достопримечательностям .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4079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Блок «Новосибирск: </a:t>
            </a:r>
            <a:r>
              <a:rPr lang="ru-RU" sz="2800" dirty="0" smtClean="0"/>
              <a:t>Культура </a:t>
            </a:r>
            <a:r>
              <a:rPr lang="ru-RU" sz="2800"/>
              <a:t>и </a:t>
            </a:r>
            <a:r>
              <a:rPr lang="ru-RU" sz="2800" smtClean="0"/>
              <a:t>достопримечательности»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Тема : «Искусство. Памятники города Новосибирска» </a:t>
            </a:r>
          </a:p>
          <a:p>
            <a:pPr marL="0" indent="0">
              <a:buNone/>
            </a:pPr>
            <a:r>
              <a:rPr lang="ru-RU" dirty="0" smtClean="0"/>
              <a:t>Познакомили детей с архитектурным ансамблем «Монумент Славы», его культурным и историческим значением в жизни города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89040"/>
            <a:ext cx="399551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84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442</TotalTime>
  <Words>702</Words>
  <Application>Microsoft Office PowerPoint</Application>
  <PresentationFormat>Экран (4:3)</PresentationFormat>
  <Paragraphs>83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МБДОУ д/с 381 старшая группа  « Моя Сибирь – мой край родной»</vt:lpstr>
      <vt:lpstr>Новая Сибирь – мой край родной</vt:lpstr>
      <vt:lpstr>   Цель : организация краеведческого образования детей дошкольного возраста , как основа нравственно-патриотического воспитания .  Задачи :  1. Познакомить детей с историческим, культурным и природному наследием своего района, города Новосибирска , области и стимулировать интерес детей к его самостоятельному изучению . 2. Познакомить с символами родного района , города Новосибирска и области (герб, флаг, гимн , другие символы и памятники, воспитывать уважение к ним) С детьми старшей группы была проведена беседа по четырем блокам: 1. Природа ; 2. Культура, достопримечательности ; 3. Знаменитые люди ; 4. История   </vt:lpstr>
      <vt:lpstr>Блок «Природа»  </vt:lpstr>
      <vt:lpstr>Малые реки города Новосибирска: </vt:lpstr>
      <vt:lpstr>Тема : «Новосибирск- город удивительных животных» Познакомили детей с обитателями новосибирского зоологического парка имени Р. Шило </vt:lpstr>
      <vt:lpstr>Обитатели зоопарка : </vt:lpstr>
      <vt:lpstr>Итоговое мероприятие    Тема : «Новосибирск-столица региона» Уточнение и закрепление общих представлений об городе Новосибирске , воспитывать у детей уважительное отношение к его истории, природе , достопримечательностям .  </vt:lpstr>
      <vt:lpstr>Блок «Новосибирск: Культура и достопримечательности»  </vt:lpstr>
      <vt:lpstr>Тема: «Искусство.  Театральный Новосибирск-детям»</vt:lpstr>
      <vt:lpstr>Тема : «Музыкальный Новосибирск»</vt:lpstr>
      <vt:lpstr>Блок «Знаменитые люди города Новосибирска»</vt:lpstr>
      <vt:lpstr>Тема : «Олимпийские чемпионы»</vt:lpstr>
      <vt:lpstr>Тема : «Герои новосибирцы в годы ВОВ»</vt:lpstr>
      <vt:lpstr>Блок «Город Новосибирск: история» Тема : «От станции Обь до Новосибирска-Главный»</vt:lpstr>
      <vt:lpstr>Тема : «Берег левый , берег правый»</vt:lpstr>
      <vt:lpstr>Презентация PowerPoint</vt:lpstr>
      <vt:lpstr>Тема : «Трудовой Новосибирск»</vt:lpstr>
      <vt:lpstr>Блок «Природа Новосибирской области»</vt:lpstr>
      <vt:lpstr>Тема : «Кулундинская степь. Экосистемы «Степь» </vt:lpstr>
      <vt:lpstr>Тема : «Лесостепи Новосибирской области . Экосистема «Лесостепь» </vt:lpstr>
      <vt:lpstr>Блок : «Культура и достопримечательности Новосибирской области»</vt:lpstr>
      <vt:lpstr>Презентация PowerPoint</vt:lpstr>
      <vt:lpstr>Тема : «Искусство. Здравствуй , государыня Изба!»</vt:lpstr>
      <vt:lpstr>Тема : «Народная культура «Сибиряк не тот, кто мороза не боится, а тот кто умеет от мороза «храниться» </vt:lpstr>
      <vt:lpstr>Блок  «Знаменитые люди Новосибирской области»</vt:lpstr>
      <vt:lpstr>Тема : «Олимпийские чемпионы»</vt:lpstr>
      <vt:lpstr>Тема : «Герои сибиряки в годы ВОВ»</vt:lpstr>
      <vt:lpstr>Блок  «Истрия Новосибирской области»</vt:lpstr>
      <vt:lpstr>Презентация PowerPoint</vt:lpstr>
      <vt:lpstr>Тема : «Игра викторина «О чем говорят символы?»</vt:lpstr>
      <vt:lpstr>Итоговое мероприятие . «Путешествие по карте Новосибирской области» (виртуальный тур)</vt:lpstr>
      <vt:lpstr>Презентация PowerPoint</vt:lpstr>
      <vt:lpstr>Презентация PowerPoint</vt:lpstr>
      <vt:lpstr>Презентация PowerPoint</vt:lpstr>
      <vt:lpstr>Парк культуры и отдыха </vt:lpstr>
      <vt:lpstr>Сад им. Дзержинского</vt:lpstr>
      <vt:lpstr>      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Новая Сибирь – мой край родной</dc:title>
  <dc:creator>Ирина</dc:creator>
  <cp:lastModifiedBy>МВД</cp:lastModifiedBy>
  <cp:revision>35</cp:revision>
  <dcterms:created xsi:type="dcterms:W3CDTF">2023-03-18T07:05:16Z</dcterms:created>
  <dcterms:modified xsi:type="dcterms:W3CDTF">2023-04-02T08:03:42Z</dcterms:modified>
</cp:coreProperties>
</file>