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104738"/>
          </a:xfrm>
        </p:spPr>
        <p:txBody>
          <a:bodyPr/>
          <a:lstStyle/>
          <a:p>
            <a:r>
              <a:rPr lang="ru-RU" dirty="0" smtClean="0"/>
              <a:t>Слава хлебу на столе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362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                                 Из опыта работы  воспитателя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группы компенсирующей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</a:t>
            </a:r>
            <a:r>
              <a:rPr lang="ru-RU" sz="1800" dirty="0" smtClean="0">
                <a:solidFill>
                  <a:schemeClr val="tx1"/>
                </a:solidFill>
              </a:rPr>
              <a:t>направленности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1800" dirty="0" smtClean="0">
                <a:solidFill>
                  <a:prstClr val="black"/>
                </a:solidFill>
              </a:rPr>
              <a:t>Ильиной Елены Васильевны</a:t>
            </a:r>
          </a:p>
          <a:p>
            <a:pPr algn="ctr"/>
            <a:endParaRPr lang="ru-RU" sz="1800" dirty="0">
              <a:solidFill>
                <a:prstClr val="black"/>
              </a:solidFill>
            </a:endParaRPr>
          </a:p>
          <a:p>
            <a:pPr algn="ctr"/>
            <a:endParaRPr lang="ru-RU" sz="1800" dirty="0" smtClean="0">
              <a:solidFill>
                <a:prstClr val="black"/>
              </a:solidFill>
            </a:endParaRPr>
          </a:p>
          <a:p>
            <a:pPr algn="ctr"/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ru-RU" sz="1800" smtClean="0">
                <a:solidFill>
                  <a:schemeClr val="tx1"/>
                </a:solidFill>
              </a:rPr>
              <a:t>2021 год</a:t>
            </a:r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692696"/>
            <a:ext cx="7772400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Ну, вот формы готовы!</a:t>
            </a:r>
            <a:endParaRPr lang="ru-RU" dirty="0"/>
          </a:p>
        </p:txBody>
      </p:sp>
      <p:pic>
        <p:nvPicPr>
          <p:cNvPr id="7170" name="Picture 2" descr="C:\Users\Тамара\Desktop\9a7ab6c7-e099-4551-a77f-85252defca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500461" cy="4286280"/>
          </a:xfrm>
          <a:prstGeom prst="rect">
            <a:avLst/>
          </a:prstGeom>
          <a:noFill/>
        </p:spPr>
      </p:pic>
      <p:pic>
        <p:nvPicPr>
          <p:cNvPr id="7171" name="Picture 3" descr="C:\Users\Тамара\Desktop\20f535c0-b650-4d9a-8b1d-38630f831f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85765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677768"/>
          </a:xfrm>
        </p:spPr>
        <p:txBody>
          <a:bodyPr/>
          <a:lstStyle/>
          <a:p>
            <a:pPr algn="ctr"/>
            <a:r>
              <a:rPr lang="ru-RU" dirty="0" smtClean="0"/>
              <a:t>Тесто по формам разложили</a:t>
            </a:r>
            <a:endParaRPr lang="ru-RU" dirty="0"/>
          </a:p>
        </p:txBody>
      </p:sp>
      <p:pic>
        <p:nvPicPr>
          <p:cNvPr id="8194" name="Picture 2" descr="C:\Users\Тамара\Desktop\48db200c-070a-476a-a61a-25c2948a5a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30225"/>
            <a:ext cx="3714775" cy="4187825"/>
          </a:xfrm>
          <a:prstGeom prst="rect">
            <a:avLst/>
          </a:prstGeom>
          <a:noFill/>
        </p:spPr>
      </p:pic>
      <p:pic>
        <p:nvPicPr>
          <p:cNvPr id="8195" name="Picture 3" descr="C:\Users\Тамара\Desktop\987e8445-8e87-4117-8176-d50a2c868e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57190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Ну вот, пора на кухню, в печь, отправлять наш хлеб!</a:t>
            </a:r>
            <a:endParaRPr lang="ru-RU" dirty="0"/>
          </a:p>
        </p:txBody>
      </p:sp>
      <p:pic>
        <p:nvPicPr>
          <p:cNvPr id="9218" name="Picture 2" descr="C:\Users\Тамара\Desktop\b3de3e27-c274-4570-9163-d76353eefc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7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8492"/>
            <a:ext cx="8183880" cy="1951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Вот </a:t>
            </a:r>
            <a:r>
              <a:rPr lang="ru-RU" sz="2000" dirty="0" smtClean="0"/>
              <a:t>он Хлебушек душистый,</a:t>
            </a:r>
            <a:br>
              <a:rPr lang="ru-RU" sz="2000" dirty="0" smtClean="0"/>
            </a:br>
            <a:r>
              <a:rPr lang="ru-RU" sz="2000" dirty="0" smtClean="0"/>
              <a:t>Вот он тёплый, золотистый.</a:t>
            </a:r>
            <a:br>
              <a:rPr lang="ru-RU" sz="2000" dirty="0" smtClean="0"/>
            </a:br>
            <a:r>
              <a:rPr lang="ru-RU" sz="2000" dirty="0" smtClean="0"/>
              <a:t>В каждый дом, на каждый стол, он пожаловал, пришёл.</a:t>
            </a:r>
            <a:br>
              <a:rPr lang="ru-RU" sz="2000" dirty="0" smtClean="0"/>
            </a:br>
            <a:r>
              <a:rPr lang="ru-RU" sz="2000" dirty="0" smtClean="0"/>
              <a:t>В нём здоровье наше, сила,</a:t>
            </a:r>
            <a:br>
              <a:rPr lang="ru-RU" sz="2000" dirty="0" smtClean="0"/>
            </a:br>
            <a:r>
              <a:rPr lang="ru-RU" sz="2000" dirty="0" smtClean="0"/>
              <a:t>В нём чудесное тепло.</a:t>
            </a:r>
            <a:br>
              <a:rPr lang="ru-RU" sz="2000" dirty="0" smtClean="0"/>
            </a:br>
            <a:r>
              <a:rPr lang="ru-RU" sz="2000" dirty="0" smtClean="0"/>
              <a:t>Сколько рук его растило, охраняло, берегло!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2050" name="Picture 2" descr="C:\Users\Тамара\Desktop\c6f026c4-b5ce-4667-a624-773ca0fe3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510461"/>
            <a:ext cx="471490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В нём – земли родимой соки,</a:t>
            </a:r>
            <a:br>
              <a:rPr lang="ru-RU" sz="2000" dirty="0" smtClean="0"/>
            </a:br>
            <a:r>
              <a:rPr lang="ru-RU" sz="2000" dirty="0" smtClean="0"/>
              <a:t>Солнца свет весёлый в нём.</a:t>
            </a:r>
            <a:br>
              <a:rPr lang="ru-RU" sz="2000" dirty="0" smtClean="0"/>
            </a:br>
            <a:r>
              <a:rPr lang="ru-RU" sz="2000" dirty="0" smtClean="0"/>
              <a:t>Уплетай за обе щёки,</a:t>
            </a:r>
            <a:br>
              <a:rPr lang="ru-RU" sz="2000" dirty="0" smtClean="0"/>
            </a:br>
            <a:r>
              <a:rPr lang="ru-RU" sz="2000" dirty="0" smtClean="0"/>
              <a:t>Вырастай богатырём!</a:t>
            </a:r>
            <a:endParaRPr lang="ru-RU" sz="2000" dirty="0"/>
          </a:p>
        </p:txBody>
      </p:sp>
      <p:pic>
        <p:nvPicPr>
          <p:cNvPr id="10242" name="Picture 2" descr="C:\Users\Тамара\Desktop\138694b9-8122-4828-aa15-b8bcd66d31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30225"/>
            <a:ext cx="3714775" cy="4187825"/>
          </a:xfrm>
          <a:prstGeom prst="rect">
            <a:avLst/>
          </a:prstGeom>
          <a:noFill/>
        </p:spPr>
      </p:pic>
      <p:pic>
        <p:nvPicPr>
          <p:cNvPr id="10243" name="Picture 3" descr="C:\Users\Тамара\Desktop\6172f3d7-b8f1-4b6f-a360-13a3381bae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42902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В результате, дети узнали процесс изготовления хлеба, испытали  удовольствие от проделанной работы,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изменили  отношения к хлебу, к труду людей, которые его выращивают</a:t>
            </a:r>
            <a:r>
              <a:rPr lang="ru-RU" sz="2000" b="0" dirty="0" smtClean="0"/>
              <a:t>.</a:t>
            </a:r>
            <a:endParaRPr lang="ru-RU" sz="2000" dirty="0"/>
          </a:p>
        </p:txBody>
      </p:sp>
      <p:pic>
        <p:nvPicPr>
          <p:cNvPr id="11266" name="Picture 2" descr="C:\Users\Тамара\Desktop\736e4983-eb30-472f-8237-6e4f1299c99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Вот хлеб – высок, румян и свеж.</a:t>
            </a:r>
            <a:br>
              <a:rPr lang="ru-RU" sz="2000" dirty="0" smtClean="0"/>
            </a:br>
            <a:r>
              <a:rPr lang="ru-RU" sz="2000" dirty="0" smtClean="0"/>
              <a:t>Его ты ежедневно ешь:</a:t>
            </a:r>
            <a:br>
              <a:rPr lang="ru-RU" sz="2000" dirty="0" smtClean="0"/>
            </a:br>
            <a:r>
              <a:rPr lang="ru-RU" sz="2000" dirty="0" smtClean="0"/>
              <a:t>Орловский, рижский, заварной,</a:t>
            </a:r>
            <a:br>
              <a:rPr lang="ru-RU" sz="2000" dirty="0" smtClean="0"/>
            </a:br>
            <a:r>
              <a:rPr lang="ru-RU" sz="2000" dirty="0" smtClean="0"/>
              <a:t>Пшеничный любишь и ржаной.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Тамара\Desktop\img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42942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Изучая тему «Хлеб- всему голова»</a:t>
            </a:r>
          </a:p>
          <a:p>
            <a:pPr>
              <a:buNone/>
            </a:pPr>
            <a:r>
              <a:rPr lang="ru-RU" dirty="0" smtClean="0"/>
              <a:t>решили привлечь детей к изготовлению хлеба, чтобы дети, бережнее относились к хлебу и ценили труд вложенный в него людьми. Так, как группа наша логопедическая, мы так же много внимания уделяем развитию мелкой моторики рук, поэтому весь процесс изготовления хлеба решили доверить детям.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352"/>
            <a:ext cx="8183880" cy="882424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3089504"/>
          </a:xfrm>
        </p:spPr>
        <p:txBody>
          <a:bodyPr/>
          <a:lstStyle/>
          <a:p>
            <a:r>
              <a:rPr lang="ru-RU" dirty="0" smtClean="0"/>
              <a:t> Совершенствовать знания детей о значимости хлеба. </a:t>
            </a:r>
          </a:p>
          <a:p>
            <a:r>
              <a:rPr lang="ru-RU" dirty="0" smtClean="0"/>
              <a:t>Прививать детям любовь к труду, бережное отношение к хлебу.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29454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u="sng" dirty="0" smtClean="0"/>
              <a:t> </a:t>
            </a:r>
            <a:r>
              <a:rPr lang="ru-RU" sz="7200" b="1" i="1" u="sng" dirty="0" smtClean="0"/>
              <a:t>Образовательные: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изучить историю возникновения хлеба;</a:t>
            </a:r>
            <a:br>
              <a:rPr lang="ru-RU" sz="7200" dirty="0" smtClean="0"/>
            </a:br>
            <a:r>
              <a:rPr lang="ru-RU" sz="7200" dirty="0" smtClean="0"/>
              <a:t>• познакомить детей со старинными русскими обычаями, связанными с хлебом;</a:t>
            </a:r>
            <a:br>
              <a:rPr lang="ru-RU" sz="7200" dirty="0" smtClean="0"/>
            </a:br>
            <a:r>
              <a:rPr lang="ru-RU" sz="7200" dirty="0" smtClean="0"/>
              <a:t>• расширить знания у детей о значении хлеба в жизни человека, и его изготовлении.</a:t>
            </a:r>
          </a:p>
          <a:p>
            <a:pPr>
              <a:buNone/>
            </a:pPr>
            <a:endParaRPr lang="ru-RU" sz="7200" b="1" i="1" u="sng" dirty="0" smtClean="0"/>
          </a:p>
          <a:p>
            <a:pPr>
              <a:buNone/>
            </a:pPr>
            <a:r>
              <a:rPr lang="ru-RU" sz="7200" b="1" i="1" u="sng" dirty="0" smtClean="0"/>
              <a:t>Развивающие: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развивать познавательно – исследовательскую деятельность;</a:t>
            </a:r>
            <a:br>
              <a:rPr lang="ru-RU" sz="7200" dirty="0" smtClean="0"/>
            </a:br>
            <a:r>
              <a:rPr lang="ru-RU" sz="7200" dirty="0" smtClean="0"/>
              <a:t>• развивать умение логически мыслить, рассуждать, делать выводы и умозаключения.</a:t>
            </a:r>
            <a:br>
              <a:rPr lang="ru-RU" sz="7200" dirty="0" smtClean="0"/>
            </a:br>
            <a:endParaRPr lang="ru-RU" sz="7200" dirty="0" smtClean="0"/>
          </a:p>
          <a:p>
            <a:pPr>
              <a:buNone/>
            </a:pPr>
            <a:r>
              <a:rPr lang="ru-RU" sz="7200" b="1" i="1" u="sng" dirty="0" smtClean="0"/>
              <a:t>Воспитательные: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воспитывать бережное отношение к хлебу, чувство благодарности и уважения к людям сельскохозяйственного труда;</a:t>
            </a:r>
            <a:br>
              <a:rPr lang="ru-RU" sz="7200" dirty="0" smtClean="0"/>
            </a:br>
            <a:r>
              <a:rPr lang="ru-RU" sz="7200" dirty="0" smtClean="0"/>
              <a:t>• воспитывать желание делиться полученными знаниями. </a:t>
            </a:r>
            <a:endParaRPr lang="ru-RU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сами с удовольствием завели опару для теста</a:t>
            </a:r>
            <a:endParaRPr lang="ru-RU" dirty="0"/>
          </a:p>
        </p:txBody>
      </p:sp>
      <p:pic>
        <p:nvPicPr>
          <p:cNvPr id="3074" name="Picture 2" descr="C:\Users\Тамара\Desktop\9b418713-29b4-493c-8086-afca3be6925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30225"/>
            <a:ext cx="4286280" cy="4398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опара поднялась, замесили тесто.</a:t>
            </a:r>
            <a:endParaRPr lang="ru-RU" dirty="0"/>
          </a:p>
        </p:txBody>
      </p:sp>
      <p:pic>
        <p:nvPicPr>
          <p:cNvPr id="4098" name="Picture 2" descr="C:\Users\Тамара\Desktop\928c876d-a2ac-40c3-9570-27184c8bad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3500462" cy="4286280"/>
          </a:xfrm>
          <a:prstGeom prst="rect">
            <a:avLst/>
          </a:prstGeom>
          <a:noFill/>
        </p:spPr>
      </p:pic>
      <p:pic>
        <p:nvPicPr>
          <p:cNvPr id="4099" name="Picture 3" descr="C:\Users\Тамара\Desktop\ae5d1dc4-febc-4293-a144-364a04a8aa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85765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Тесто, получилось пышное, живое, дети в удивлении! Как оно могло, так вырасти?</a:t>
            </a:r>
            <a:endParaRPr lang="ru-RU" dirty="0"/>
          </a:p>
        </p:txBody>
      </p:sp>
      <p:pic>
        <p:nvPicPr>
          <p:cNvPr id="5122" name="Picture 2" descr="C:\Users\Тамара\Desktop\b9ab6cab-178b-40ab-b88b-4e003b402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25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Тесто обмяли и подождали, как второй раз подошло,  стали формы готовить под хлеб.</a:t>
            </a:r>
            <a:endParaRPr lang="ru-RU" dirty="0"/>
          </a:p>
        </p:txBody>
      </p:sp>
      <p:pic>
        <p:nvPicPr>
          <p:cNvPr id="6146" name="Picture 2" descr="C:\Users\Тамара\Desktop\965ca8f9-1ddb-47e0-b663-01be05e15b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3429024" cy="4187825"/>
          </a:xfrm>
          <a:prstGeom prst="rect">
            <a:avLst/>
          </a:prstGeom>
          <a:noFill/>
        </p:spPr>
      </p:pic>
      <p:pic>
        <p:nvPicPr>
          <p:cNvPr id="6147" name="Picture 3" descr="C:\Users\Тамара\Desktop\9cd3ac05-3b5e-4e09-a42c-f8886a493a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35758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202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Verdana</vt:lpstr>
      <vt:lpstr>Wingdings 2</vt:lpstr>
      <vt:lpstr>Аспект</vt:lpstr>
      <vt:lpstr>Слава хлебу на столе</vt:lpstr>
      <vt:lpstr>Вот хлеб – высок, румян и свеж. Его ты ежедневно ешь: Орловский, рижский, заварной, Пшеничный любишь и ржаной. </vt:lpstr>
      <vt:lpstr>Актуальность:</vt:lpstr>
      <vt:lpstr>Цель:</vt:lpstr>
      <vt:lpstr>Задачи:</vt:lpstr>
      <vt:lpstr>Дети сами с удовольствием завели опару для теста</vt:lpstr>
      <vt:lpstr>Когда опара поднялась, замесили тесто.</vt:lpstr>
      <vt:lpstr>Тесто, получилось пышное, живое, дети в удивлении! Как оно могло, так вырасти?</vt:lpstr>
      <vt:lpstr>Тесто обмяли и подождали, как второй раз подошло,  стали формы готовить под хлеб.</vt:lpstr>
      <vt:lpstr>Ну, вот формы готовы!</vt:lpstr>
      <vt:lpstr>Тесто по формам разложили</vt:lpstr>
      <vt:lpstr>Ну вот, пора на кухню, в печь, отправлять наш хлеб!</vt:lpstr>
      <vt:lpstr>    Вот он Хлебушек душистый, Вот он тёплый, золотистый. В каждый дом, на каждый стол, он пожаловал, пришёл. В нём здоровье наше, сила, В нём чудесное тепло. Сколько рук его растило, охраняло, берегло! </vt:lpstr>
      <vt:lpstr>В нём – земли родимой соки, Солнца свет весёлый в нём. Уплетай за обе щёки, Вырастай богатырём!</vt:lpstr>
      <vt:lpstr>В результате, дети узнали процесс изготовления хлеба, испытали  удовольствие от проделанной работы, изменили  отношения к хлебу, к труду людей, которые его выращивают.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Слава хлебу на столе</dc:title>
  <dc:creator>Тамара</dc:creator>
  <cp:lastModifiedBy>Пользователь</cp:lastModifiedBy>
  <cp:revision>15</cp:revision>
  <dcterms:created xsi:type="dcterms:W3CDTF">2020-12-01T08:30:46Z</dcterms:created>
  <dcterms:modified xsi:type="dcterms:W3CDTF">2022-03-29T06:48:38Z</dcterms:modified>
</cp:coreProperties>
</file>