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78" r:id="rId4"/>
    <p:sldId id="277" r:id="rId5"/>
    <p:sldId id="265" r:id="rId6"/>
    <p:sldId id="266" r:id="rId7"/>
    <p:sldId id="267" r:id="rId8"/>
    <p:sldId id="269" r:id="rId9"/>
    <p:sldId id="268" r:id="rId10"/>
    <p:sldId id="270" r:id="rId11"/>
    <p:sldId id="271" r:id="rId12"/>
    <p:sldId id="272" r:id="rId13"/>
    <p:sldId id="273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715"/>
  </p:normalViewPr>
  <p:slideViewPr>
    <p:cSldViewPr>
      <p:cViewPr varScale="1">
        <p:scale>
          <a:sx n="86" d="100"/>
          <a:sy n="86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11" Type="http://schemas.openxmlformats.org/officeDocument/2006/relationships/image" Target="../media/image3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1" t="492" r="9091" b="1199"/>
          <a:stretch/>
        </p:blipFill>
        <p:spPr>
          <a:xfrm>
            <a:off x="-36512" y="-27384"/>
            <a:ext cx="9180512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39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85944F-A685-204C-942C-9B0904A504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0F4661-CD2B-0542-A97D-1C95AC6A15BE}"/>
              </a:ext>
            </a:extLst>
          </p:cNvPr>
          <p:cNvSpPr txBox="1"/>
          <p:nvPr/>
        </p:nvSpPr>
        <p:spPr>
          <a:xfrm>
            <a:off x="1503648" y="469146"/>
            <a:ext cx="59701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" marR="36195" indent="450215" algn="ctr">
              <a:spcAft>
                <a:spcPts val="1000"/>
              </a:spcAft>
            </a:pP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Назовите дни недели.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917EF2DC-EFEB-6C4D-B52F-08D5249A8F44}"/>
              </a:ext>
            </a:extLst>
          </p:cNvPr>
          <p:cNvSpPr/>
          <p:nvPr/>
        </p:nvSpPr>
        <p:spPr>
          <a:xfrm>
            <a:off x="1511660" y="247814"/>
            <a:ext cx="6120680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D0CEA69-659E-6149-88B2-F6261E412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76" y="1196752"/>
            <a:ext cx="5661248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1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85944F-A685-204C-942C-9B0904A504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0F4661-CD2B-0542-A97D-1C95AC6A15BE}"/>
              </a:ext>
            </a:extLst>
          </p:cNvPr>
          <p:cNvSpPr txBox="1"/>
          <p:nvPr/>
        </p:nvSpPr>
        <p:spPr>
          <a:xfrm>
            <a:off x="1547914" y="478149"/>
            <a:ext cx="59701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" marR="36195" algn="ctr"/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Вспомните правила безопасности…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917EF2DC-EFEB-6C4D-B52F-08D5249A8F44}"/>
              </a:ext>
            </a:extLst>
          </p:cNvPr>
          <p:cNvSpPr/>
          <p:nvPr/>
        </p:nvSpPr>
        <p:spPr>
          <a:xfrm>
            <a:off x="1511660" y="247814"/>
            <a:ext cx="6120680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3582A8D0-91C7-F94C-9C5A-6FF73679F085}"/>
              </a:ext>
            </a:extLst>
          </p:cNvPr>
          <p:cNvSpPr/>
          <p:nvPr/>
        </p:nvSpPr>
        <p:spPr>
          <a:xfrm>
            <a:off x="715579" y="1412776"/>
            <a:ext cx="3280357" cy="24987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C79AC08D-0C88-784B-9FE9-6D82E8759E93}"/>
              </a:ext>
            </a:extLst>
          </p:cNvPr>
          <p:cNvSpPr/>
          <p:nvPr/>
        </p:nvSpPr>
        <p:spPr>
          <a:xfrm>
            <a:off x="735576" y="4071835"/>
            <a:ext cx="3280357" cy="24987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3137721A-85F8-4445-A882-8C099546BC72}"/>
              </a:ext>
            </a:extLst>
          </p:cNvPr>
          <p:cNvSpPr/>
          <p:nvPr/>
        </p:nvSpPr>
        <p:spPr>
          <a:xfrm>
            <a:off x="5221306" y="1412776"/>
            <a:ext cx="3280357" cy="24987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0CDEDF1D-4D33-C84A-B781-FEDAA8B282ED}"/>
              </a:ext>
            </a:extLst>
          </p:cNvPr>
          <p:cNvSpPr/>
          <p:nvPr/>
        </p:nvSpPr>
        <p:spPr>
          <a:xfrm>
            <a:off x="5221305" y="4071835"/>
            <a:ext cx="3280357" cy="24987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810B818-E5DE-7C46-A3C6-76225847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81" y="1628800"/>
            <a:ext cx="2422407" cy="20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488FF95-DE7C-3648-BC22-B25D2A875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29020"/>
            <a:ext cx="2618931" cy="22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5078170-F221-2649-9A44-20343FEEA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8" y="4275495"/>
            <a:ext cx="1828908" cy="212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16A2F83C-5AE7-5B42-BCA8-4B41A453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13" y="4221088"/>
            <a:ext cx="2449339" cy="22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85944F-A685-204C-942C-9B0904A504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0F4661-CD2B-0542-A97D-1C95AC6A15BE}"/>
              </a:ext>
            </a:extLst>
          </p:cNvPr>
          <p:cNvSpPr txBox="1"/>
          <p:nvPr/>
        </p:nvSpPr>
        <p:spPr>
          <a:xfrm>
            <a:off x="1511660" y="475556"/>
            <a:ext cx="59701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" marR="36195" algn="ctr"/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Угадайте, из какой сказки эти предметы.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917EF2DC-EFEB-6C4D-B52F-08D5249A8F44}"/>
              </a:ext>
            </a:extLst>
          </p:cNvPr>
          <p:cNvSpPr/>
          <p:nvPr/>
        </p:nvSpPr>
        <p:spPr>
          <a:xfrm>
            <a:off x="1511660" y="247814"/>
            <a:ext cx="6120680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E54AC906-7BB1-2643-88A7-57019DE70E11}"/>
              </a:ext>
            </a:extLst>
          </p:cNvPr>
          <p:cNvSpPr/>
          <p:nvPr/>
        </p:nvSpPr>
        <p:spPr>
          <a:xfrm>
            <a:off x="715579" y="1412776"/>
            <a:ext cx="3280357" cy="24987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FC28F8CE-712F-4248-A22A-B91ABDE4A3FC}"/>
              </a:ext>
            </a:extLst>
          </p:cNvPr>
          <p:cNvSpPr/>
          <p:nvPr/>
        </p:nvSpPr>
        <p:spPr>
          <a:xfrm>
            <a:off x="735576" y="4071835"/>
            <a:ext cx="3280357" cy="24987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4D69FC40-67EB-334A-9A4D-C43CF115D7BC}"/>
              </a:ext>
            </a:extLst>
          </p:cNvPr>
          <p:cNvSpPr/>
          <p:nvPr/>
        </p:nvSpPr>
        <p:spPr>
          <a:xfrm>
            <a:off x="5221306" y="1412776"/>
            <a:ext cx="3280357" cy="24987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47C1A437-BD39-0444-BFB7-4D7799E101A5}"/>
              </a:ext>
            </a:extLst>
          </p:cNvPr>
          <p:cNvSpPr/>
          <p:nvPr/>
        </p:nvSpPr>
        <p:spPr>
          <a:xfrm>
            <a:off x="5221305" y="4071835"/>
            <a:ext cx="3280357" cy="24987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F9F5FB1-33BC-C44E-8999-DB9B0FFAC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709804"/>
            <a:ext cx="1846583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2211C0D8-903E-0F46-BB9D-352CEA35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07" y="1164963"/>
            <a:ext cx="299695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355FD9B8-754A-7A49-A68F-71A6594F5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47" r="56312"/>
          <a:stretch/>
        </p:blipFill>
        <p:spPr bwMode="auto">
          <a:xfrm>
            <a:off x="1259632" y="4283879"/>
            <a:ext cx="2314635" cy="20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0B727D8D-67D5-C24A-BC14-4AC56FA3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522" y="4409728"/>
            <a:ext cx="1495818" cy="189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1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85944F-A685-204C-942C-9B0904A504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0F4661-CD2B-0542-A97D-1C95AC6A15BE}"/>
              </a:ext>
            </a:extLst>
          </p:cNvPr>
          <p:cNvSpPr txBox="1"/>
          <p:nvPr/>
        </p:nvSpPr>
        <p:spPr>
          <a:xfrm>
            <a:off x="1511660" y="467070"/>
            <a:ext cx="59701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" marR="36195" algn="ctr"/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Посчитайте слоги.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917EF2DC-EFEB-6C4D-B52F-08D5249A8F44}"/>
              </a:ext>
            </a:extLst>
          </p:cNvPr>
          <p:cNvSpPr/>
          <p:nvPr/>
        </p:nvSpPr>
        <p:spPr>
          <a:xfrm>
            <a:off x="1511660" y="247814"/>
            <a:ext cx="6120680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E54AC906-7BB1-2643-88A7-57019DE70E11}"/>
              </a:ext>
            </a:extLst>
          </p:cNvPr>
          <p:cNvSpPr/>
          <p:nvPr/>
        </p:nvSpPr>
        <p:spPr>
          <a:xfrm>
            <a:off x="715579" y="1412776"/>
            <a:ext cx="3280357" cy="24987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FC28F8CE-712F-4248-A22A-B91ABDE4A3FC}"/>
              </a:ext>
            </a:extLst>
          </p:cNvPr>
          <p:cNvSpPr/>
          <p:nvPr/>
        </p:nvSpPr>
        <p:spPr>
          <a:xfrm>
            <a:off x="735576" y="4071835"/>
            <a:ext cx="3280357" cy="24987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4D69FC40-67EB-334A-9A4D-C43CF115D7BC}"/>
              </a:ext>
            </a:extLst>
          </p:cNvPr>
          <p:cNvSpPr/>
          <p:nvPr/>
        </p:nvSpPr>
        <p:spPr>
          <a:xfrm>
            <a:off x="5221306" y="1412776"/>
            <a:ext cx="3280357" cy="24987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47C1A437-BD39-0444-BFB7-4D7799E101A5}"/>
              </a:ext>
            </a:extLst>
          </p:cNvPr>
          <p:cNvSpPr/>
          <p:nvPr/>
        </p:nvSpPr>
        <p:spPr>
          <a:xfrm>
            <a:off x="5221305" y="4071835"/>
            <a:ext cx="3280357" cy="24987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A909E0E-2488-5643-84F7-E09CC9D2A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69" y="4571236"/>
            <a:ext cx="3516231" cy="167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7D7AF73-9BC3-C443-A8D4-1A0E2F6CD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89256"/>
            <a:ext cx="2038644" cy="203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31E704C-AF6C-7642-9D0B-07D156CEF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42336"/>
            <a:ext cx="2331470" cy="156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1E50D0E9-6B05-4D4F-981C-3EEC8C30F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485"/>
            <a:ext cx="1891098" cy="229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9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85944F-A685-204C-942C-9B0904A504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71FBDF7-C3E8-6A41-A281-60C7C34AD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5" t="-60" r="27297"/>
          <a:stretch/>
        </p:blipFill>
        <p:spPr bwMode="auto">
          <a:xfrm>
            <a:off x="1233903" y="192744"/>
            <a:ext cx="6676193" cy="6623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C7279C9-21FD-A242-9D5F-E22AAD27D8BC}"/>
              </a:ext>
            </a:extLst>
          </p:cNvPr>
          <p:cNvGrpSpPr/>
          <p:nvPr/>
        </p:nvGrpSpPr>
        <p:grpSpPr>
          <a:xfrm>
            <a:off x="179513" y="5131246"/>
            <a:ext cx="9015955" cy="1684798"/>
            <a:chOff x="179513" y="5131246"/>
            <a:chExt cx="9015955" cy="1684798"/>
          </a:xfrm>
        </p:grpSpPr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BB93FEF6-4A88-B247-ADB5-812204BC47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752" y="5330146"/>
              <a:ext cx="1467323" cy="148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>
              <a:extLst>
                <a:ext uri="{FF2B5EF4-FFF2-40B4-BE49-F238E27FC236}">
                  <a16:creationId xmlns:a16="http://schemas.microsoft.com/office/drawing/2014/main" id="{1D064014-B770-2243-9F1A-559C91723A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100"/>
            <a:stretch/>
          </p:blipFill>
          <p:spPr bwMode="auto">
            <a:xfrm>
              <a:off x="5649559" y="5330147"/>
              <a:ext cx="2545995" cy="148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326C2ED-4DFE-0549-BF30-073256D18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3" y="5131246"/>
              <a:ext cx="2206592" cy="1684798"/>
            </a:xfrm>
            <a:prstGeom prst="rect">
              <a:avLst/>
            </a:prstGeom>
          </p:spPr>
        </p:pic>
        <p:pic>
          <p:nvPicPr>
            <p:cNvPr id="7178" name="Picture 10">
              <a:extLst>
                <a:ext uri="{FF2B5EF4-FFF2-40B4-BE49-F238E27FC236}">
                  <a16:creationId xmlns:a16="http://schemas.microsoft.com/office/drawing/2014/main" id="{CCEFA6F1-BEEC-9744-9D60-0FB464931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150" y="5330145"/>
              <a:ext cx="1586333" cy="1485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>
              <a:extLst>
                <a:ext uri="{FF2B5EF4-FFF2-40B4-BE49-F238E27FC236}">
                  <a16:creationId xmlns:a16="http://schemas.microsoft.com/office/drawing/2014/main" id="{E111C949-C029-B949-B91C-23565F1757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365" y="5330145"/>
              <a:ext cx="1309103" cy="1485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door-knock-hollow-door_zjhxy34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06341" y="1932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93" y="0"/>
            <a:ext cx="5554014" cy="6858000"/>
          </a:xfrm>
          <a:prstGeom prst="rect">
            <a:avLst/>
          </a:prstGeom>
        </p:spPr>
      </p:pic>
      <p:pic>
        <p:nvPicPr>
          <p:cNvPr id="6" name="злодей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6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85944F-A685-204C-942C-9B0904A504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71FBDF7-C3E8-6A41-A281-60C7C34AD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65" t="-60" r="27297"/>
          <a:stretch/>
        </p:blipFill>
        <p:spPr bwMode="auto">
          <a:xfrm>
            <a:off x="1370731" y="476672"/>
            <a:ext cx="6402538" cy="63518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5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85944F-A685-204C-942C-9B0904A504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7C2AFDD-2BF5-154F-B5E7-F0351EB45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4991270"/>
            <a:ext cx="2213789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C42642-6148-1344-A375-05B2A076E38C}"/>
              </a:ext>
            </a:extLst>
          </p:cNvPr>
          <p:cNvSpPr txBox="1"/>
          <p:nvPr/>
        </p:nvSpPr>
        <p:spPr>
          <a:xfrm>
            <a:off x="1425946" y="3140968"/>
            <a:ext cx="62584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2</a:t>
            </a:r>
            <a:r>
              <a:rPr lang="ru-RU" sz="9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          </a:t>
            </a:r>
            <a:r>
              <a:rPr lang="ru-RU" sz="9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С Т О Л</a:t>
            </a:r>
          </a:p>
        </p:txBody>
      </p:sp>
      <p:sp>
        <p:nvSpPr>
          <p:cNvPr id="3" name="Стрелка влево 2">
            <a:extLst>
              <a:ext uri="{FF2B5EF4-FFF2-40B4-BE49-F238E27FC236}">
                <a16:creationId xmlns:a16="http://schemas.microsoft.com/office/drawing/2014/main" id="{7E8B6C88-C728-5D47-856F-B797D547D4A3}"/>
              </a:ext>
            </a:extLst>
          </p:cNvPr>
          <p:cNvSpPr/>
          <p:nvPr/>
        </p:nvSpPr>
        <p:spPr>
          <a:xfrm>
            <a:off x="2362050" y="3565758"/>
            <a:ext cx="1008112" cy="72008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29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62 -0.00695 C -0.14618 0.04954 -0.24775 0.10579 -0.27327 0.00254 C -0.29896 -0.10046 -0.13542 -0.58195 -0.19827 -0.62593 C -0.26111 -0.66991 -0.52778 -0.25139 -0.65 -0.26158 C -0.7724 -0.27199 -0.93212 -0.68773 -0.93212 -0.6875 L -0.93212 -0.68773 " pathEditMode="relative" rAng="0" ptsTypes="AAAAAA">
                                      <p:cBhvr>
                                        <p:cTn id="6" dur="1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75" y="-3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85944F-A685-204C-942C-9B0904A504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BF8FB5-931B-7841-9308-D7BF0AB8F668}"/>
              </a:ext>
            </a:extLst>
          </p:cNvPr>
          <p:cNvSpPr txBox="1"/>
          <p:nvPr/>
        </p:nvSpPr>
        <p:spPr>
          <a:xfrm>
            <a:off x="2271713" y="369344"/>
            <a:ext cx="460057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" marR="36195"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Расставьте нужные знаки.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A8112CA2-436C-574C-9F2F-FB16F5943EA2}"/>
              </a:ext>
            </a:extLst>
          </p:cNvPr>
          <p:cNvSpPr/>
          <p:nvPr/>
        </p:nvSpPr>
        <p:spPr>
          <a:xfrm>
            <a:off x="1511660" y="260648"/>
            <a:ext cx="6120680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E4BA13EF-AFD6-1645-A700-9745850DF02C}"/>
              </a:ext>
            </a:extLst>
          </p:cNvPr>
          <p:cNvSpPr/>
          <p:nvPr/>
        </p:nvSpPr>
        <p:spPr>
          <a:xfrm>
            <a:off x="395536" y="1628800"/>
            <a:ext cx="8352928" cy="48598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08B050-925D-6D48-B3A0-B4A469A47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3" t="34250" r="6926" b="35300"/>
          <a:stretch/>
        </p:blipFill>
        <p:spPr bwMode="auto">
          <a:xfrm>
            <a:off x="986126" y="2294532"/>
            <a:ext cx="71717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9A222F-0EDB-F343-B01C-13D1070F7AEB}"/>
              </a:ext>
            </a:extLst>
          </p:cNvPr>
          <p:cNvSpPr txBox="1"/>
          <p:nvPr/>
        </p:nvSpPr>
        <p:spPr>
          <a:xfrm>
            <a:off x="2464797" y="2348880"/>
            <a:ext cx="59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1815F0-2375-1349-9856-283ABEA81ACD}"/>
              </a:ext>
            </a:extLst>
          </p:cNvPr>
          <p:cNvSpPr txBox="1"/>
          <p:nvPr/>
        </p:nvSpPr>
        <p:spPr>
          <a:xfrm rot="10800000">
            <a:off x="2411761" y="3483184"/>
            <a:ext cx="59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955FFB-33FC-E54C-AEC0-5F1B48EB597D}"/>
              </a:ext>
            </a:extLst>
          </p:cNvPr>
          <p:cNvSpPr txBox="1"/>
          <p:nvPr/>
        </p:nvSpPr>
        <p:spPr>
          <a:xfrm>
            <a:off x="2464796" y="4617488"/>
            <a:ext cx="59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0EA00F-BEDB-404B-AD3A-FFF8B3DB7D52}"/>
              </a:ext>
            </a:extLst>
          </p:cNvPr>
          <p:cNvSpPr txBox="1"/>
          <p:nvPr/>
        </p:nvSpPr>
        <p:spPr>
          <a:xfrm>
            <a:off x="6110103" y="2348880"/>
            <a:ext cx="59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34BA6A-C4F7-484F-AF68-7CF30EF81AD0}"/>
              </a:ext>
            </a:extLst>
          </p:cNvPr>
          <p:cNvSpPr txBox="1"/>
          <p:nvPr/>
        </p:nvSpPr>
        <p:spPr>
          <a:xfrm>
            <a:off x="6137206" y="3493458"/>
            <a:ext cx="59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6CFC31-7AC0-4144-93E7-42394C17634B}"/>
              </a:ext>
            </a:extLst>
          </p:cNvPr>
          <p:cNvSpPr txBox="1"/>
          <p:nvPr/>
        </p:nvSpPr>
        <p:spPr>
          <a:xfrm rot="10800000">
            <a:off x="6084169" y="4581128"/>
            <a:ext cx="59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26259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85944F-A685-204C-942C-9B0904A504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BF8FB5-931B-7841-9308-D7BF0AB8F668}"/>
              </a:ext>
            </a:extLst>
          </p:cNvPr>
          <p:cNvSpPr txBox="1"/>
          <p:nvPr/>
        </p:nvSpPr>
        <p:spPr>
          <a:xfrm>
            <a:off x="1511660" y="284312"/>
            <a:ext cx="59701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" marR="36195" indent="450215" algn="ctr"/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Назовите школьные принадлежности на указанные буквы. </a:t>
            </a:r>
            <a:endParaRPr lang="ru-RU" sz="24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A8112CA2-436C-574C-9F2F-FB16F5943EA2}"/>
              </a:ext>
            </a:extLst>
          </p:cNvPr>
          <p:cNvSpPr/>
          <p:nvPr/>
        </p:nvSpPr>
        <p:spPr>
          <a:xfrm>
            <a:off x="1511660" y="260648"/>
            <a:ext cx="6120680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5386CA2B-5EAE-3C49-A278-C421122EB3CF}"/>
              </a:ext>
            </a:extLst>
          </p:cNvPr>
          <p:cNvSpPr/>
          <p:nvPr/>
        </p:nvSpPr>
        <p:spPr>
          <a:xfrm>
            <a:off x="715579" y="1412776"/>
            <a:ext cx="3280357" cy="24987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90539FD8-754E-3B49-9558-F545DB55B21C}"/>
              </a:ext>
            </a:extLst>
          </p:cNvPr>
          <p:cNvSpPr/>
          <p:nvPr/>
        </p:nvSpPr>
        <p:spPr>
          <a:xfrm>
            <a:off x="735576" y="4071835"/>
            <a:ext cx="3280357" cy="24987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BC551565-F777-9540-9BE0-80D39F2735E0}"/>
              </a:ext>
            </a:extLst>
          </p:cNvPr>
          <p:cNvSpPr/>
          <p:nvPr/>
        </p:nvSpPr>
        <p:spPr>
          <a:xfrm>
            <a:off x="5221306" y="1412776"/>
            <a:ext cx="3280357" cy="24987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6EA68A49-ADE7-E04B-97BC-BEA38575DE29}"/>
              </a:ext>
            </a:extLst>
          </p:cNvPr>
          <p:cNvSpPr/>
          <p:nvPr/>
        </p:nvSpPr>
        <p:spPr>
          <a:xfrm>
            <a:off x="5221305" y="4071835"/>
            <a:ext cx="3280357" cy="24987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92EB3-5902-C24D-8814-90EB08209B9B}"/>
              </a:ext>
            </a:extLst>
          </p:cNvPr>
          <p:cNvSpPr txBox="1"/>
          <p:nvPr/>
        </p:nvSpPr>
        <p:spPr>
          <a:xfrm>
            <a:off x="1683898" y="1422638"/>
            <a:ext cx="138371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B33B5E-A845-3C4E-9399-8813BC9F58CE}"/>
              </a:ext>
            </a:extLst>
          </p:cNvPr>
          <p:cNvSpPr txBox="1"/>
          <p:nvPr/>
        </p:nvSpPr>
        <p:spPr>
          <a:xfrm>
            <a:off x="1663901" y="4139087"/>
            <a:ext cx="132440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П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B575F2-4749-754E-94C5-0F5ECA7D9603}"/>
              </a:ext>
            </a:extLst>
          </p:cNvPr>
          <p:cNvSpPr txBox="1"/>
          <p:nvPr/>
        </p:nvSpPr>
        <p:spPr>
          <a:xfrm>
            <a:off x="6274561" y="1384902"/>
            <a:ext cx="128432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60C71D-F109-474E-AFC7-25A00E88825E}"/>
              </a:ext>
            </a:extLst>
          </p:cNvPr>
          <p:cNvSpPr txBox="1"/>
          <p:nvPr/>
        </p:nvSpPr>
        <p:spPr>
          <a:xfrm>
            <a:off x="6274561" y="4107514"/>
            <a:ext cx="113043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36812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85944F-A685-204C-942C-9B0904A504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BF8FB5-931B-7841-9308-D7BF0AB8F668}"/>
              </a:ext>
            </a:extLst>
          </p:cNvPr>
          <p:cNvSpPr txBox="1"/>
          <p:nvPr/>
        </p:nvSpPr>
        <p:spPr>
          <a:xfrm>
            <a:off x="2123728" y="373878"/>
            <a:ext cx="5970172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" marR="36195"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Определите флаг России.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A8112CA2-436C-574C-9F2F-FB16F5943EA2}"/>
              </a:ext>
            </a:extLst>
          </p:cNvPr>
          <p:cNvSpPr/>
          <p:nvPr/>
        </p:nvSpPr>
        <p:spPr>
          <a:xfrm>
            <a:off x="1511660" y="260648"/>
            <a:ext cx="6120680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5386CA2B-5EAE-3C49-A278-C421122EB3CF}"/>
              </a:ext>
            </a:extLst>
          </p:cNvPr>
          <p:cNvSpPr/>
          <p:nvPr/>
        </p:nvSpPr>
        <p:spPr>
          <a:xfrm>
            <a:off x="715579" y="1412776"/>
            <a:ext cx="3280357" cy="24987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90539FD8-754E-3B49-9558-F545DB55B21C}"/>
              </a:ext>
            </a:extLst>
          </p:cNvPr>
          <p:cNvSpPr/>
          <p:nvPr/>
        </p:nvSpPr>
        <p:spPr>
          <a:xfrm>
            <a:off x="735576" y="4071835"/>
            <a:ext cx="3280357" cy="24987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BC551565-F777-9540-9BE0-80D39F2735E0}"/>
              </a:ext>
            </a:extLst>
          </p:cNvPr>
          <p:cNvSpPr/>
          <p:nvPr/>
        </p:nvSpPr>
        <p:spPr>
          <a:xfrm>
            <a:off x="5221306" y="1412776"/>
            <a:ext cx="3280357" cy="24987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6EA68A49-ADE7-E04B-97BC-BEA38575DE29}"/>
              </a:ext>
            </a:extLst>
          </p:cNvPr>
          <p:cNvSpPr/>
          <p:nvPr/>
        </p:nvSpPr>
        <p:spPr>
          <a:xfrm>
            <a:off x="5221305" y="4071835"/>
            <a:ext cx="3280357" cy="24987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F09107C5-CCC9-F446-BFA2-8DEA48F39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4023" r="7836" b="3834"/>
          <a:stretch/>
        </p:blipFill>
        <p:spPr bwMode="auto">
          <a:xfrm>
            <a:off x="1135610" y="1840028"/>
            <a:ext cx="2453426" cy="1652543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CC0E584F-4E11-BB4D-BD37-22401ACCB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10" y="4575725"/>
            <a:ext cx="2453705" cy="165254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954C551E-78EE-E546-A8A3-45817B954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t="3095" r="6894" b="5790"/>
          <a:stretch/>
        </p:blipFill>
        <p:spPr bwMode="auto">
          <a:xfrm>
            <a:off x="5671832" y="1771802"/>
            <a:ext cx="2466783" cy="165719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57BEE5A9-A76A-094F-BA48-012D27F5F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52219" y="4145378"/>
            <a:ext cx="1652545" cy="247881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38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85944F-A685-204C-942C-9B0904A504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9F319E-98DB-A74E-B498-80A32F09819A}"/>
              </a:ext>
            </a:extLst>
          </p:cNvPr>
          <p:cNvSpPr/>
          <p:nvPr/>
        </p:nvSpPr>
        <p:spPr>
          <a:xfrm>
            <a:off x="222008" y="2329085"/>
            <a:ext cx="1613688" cy="273630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>
                <a:solidFill>
                  <a:srgbClr val="FF0000"/>
                </a:solidFill>
                <a:latin typeface="Impact" panose="020B0806030902050204" pitchFamily="34" charset="0"/>
              </a:rPr>
              <a:t>Ш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131A462-1265-6149-BA54-B46BCD947CD9}"/>
              </a:ext>
            </a:extLst>
          </p:cNvPr>
          <p:cNvSpPr/>
          <p:nvPr/>
        </p:nvSpPr>
        <p:spPr>
          <a:xfrm>
            <a:off x="1982914" y="2329085"/>
            <a:ext cx="1613688" cy="273630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>
                <a:solidFill>
                  <a:srgbClr val="FF0000"/>
                </a:solidFill>
                <a:latin typeface="Impact" panose="020B0806030902050204" pitchFamily="34" charset="0"/>
              </a:rPr>
              <a:t>К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059FCD7-7321-AA42-887A-939A32CC4DC4}"/>
              </a:ext>
            </a:extLst>
          </p:cNvPr>
          <p:cNvSpPr/>
          <p:nvPr/>
        </p:nvSpPr>
        <p:spPr>
          <a:xfrm>
            <a:off x="3750400" y="2348880"/>
            <a:ext cx="1613688" cy="273630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>
                <a:solidFill>
                  <a:srgbClr val="FF0000"/>
                </a:solidFill>
                <a:latin typeface="Impact" panose="020B0806030902050204" pitchFamily="34" charset="0"/>
              </a:rPr>
              <a:t>О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7F85F27-212D-124F-8D79-3C8DE7829734}"/>
              </a:ext>
            </a:extLst>
          </p:cNvPr>
          <p:cNvSpPr/>
          <p:nvPr/>
        </p:nvSpPr>
        <p:spPr>
          <a:xfrm>
            <a:off x="5508104" y="2348880"/>
            <a:ext cx="1613688" cy="273630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>
                <a:solidFill>
                  <a:srgbClr val="FF0000"/>
                </a:solidFill>
                <a:latin typeface="Impact" panose="020B0806030902050204" pitchFamily="34" charset="0"/>
              </a:rPr>
              <a:t>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F5118C-997F-F347-8396-798FCACB58BA}"/>
              </a:ext>
            </a:extLst>
          </p:cNvPr>
          <p:cNvSpPr txBox="1"/>
          <p:nvPr/>
        </p:nvSpPr>
        <p:spPr>
          <a:xfrm>
            <a:off x="1413386" y="503162"/>
            <a:ext cx="59701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" marR="36195" indent="450215" algn="ctr">
              <a:spcAft>
                <a:spcPts val="1000"/>
              </a:spcAft>
            </a:pP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Составьте схему к слову.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F0E88FAE-4F4E-1D47-8E66-4BEEAF280D5F}"/>
              </a:ext>
            </a:extLst>
          </p:cNvPr>
          <p:cNvSpPr/>
          <p:nvPr/>
        </p:nvSpPr>
        <p:spPr>
          <a:xfrm>
            <a:off x="1511660" y="260648"/>
            <a:ext cx="6120680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57FF9E-6206-2146-9B1D-D836E02138C7}"/>
              </a:ext>
            </a:extLst>
          </p:cNvPr>
          <p:cNvSpPr/>
          <p:nvPr/>
        </p:nvSpPr>
        <p:spPr>
          <a:xfrm>
            <a:off x="7265808" y="2348880"/>
            <a:ext cx="1613688" cy="273630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>
                <a:solidFill>
                  <a:srgbClr val="FF0000"/>
                </a:solidFill>
                <a:latin typeface="Impact" panose="020B0806030902050204" pitchFamily="34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1957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85944F-A685-204C-942C-9B0904A504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13061036-A5D2-A24E-94F1-BEC4C1903C41}"/>
              </a:ext>
            </a:extLst>
          </p:cNvPr>
          <p:cNvSpPr/>
          <p:nvPr/>
        </p:nvSpPr>
        <p:spPr>
          <a:xfrm>
            <a:off x="2302120" y="1844824"/>
            <a:ext cx="4539760" cy="41563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0F4661-CD2B-0542-A97D-1C95AC6A15BE}"/>
              </a:ext>
            </a:extLst>
          </p:cNvPr>
          <p:cNvSpPr txBox="1"/>
          <p:nvPr/>
        </p:nvSpPr>
        <p:spPr>
          <a:xfrm>
            <a:off x="1503648" y="469146"/>
            <a:ext cx="59701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" marR="36195" indent="450215" algn="ctr">
              <a:spcAft>
                <a:spcPts val="1000"/>
              </a:spcAft>
            </a:pP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Решите задачи.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917EF2DC-EFEB-6C4D-B52F-08D5249A8F44}"/>
              </a:ext>
            </a:extLst>
          </p:cNvPr>
          <p:cNvSpPr/>
          <p:nvPr/>
        </p:nvSpPr>
        <p:spPr>
          <a:xfrm>
            <a:off x="1511660" y="247814"/>
            <a:ext cx="6120680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D24AEE-2498-E84F-BB44-4699AF0DF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8" r="19498" b="44558"/>
          <a:stretch/>
        </p:blipFill>
        <p:spPr bwMode="auto">
          <a:xfrm>
            <a:off x="2915816" y="1775032"/>
            <a:ext cx="3168352" cy="422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6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62</Words>
  <Application>Microsoft Office PowerPoint</Application>
  <PresentationFormat>Экран (4:3)</PresentationFormat>
  <Paragraphs>25</Paragraphs>
  <Slides>14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 Popo</dc:creator>
  <cp:lastModifiedBy>я</cp:lastModifiedBy>
  <cp:revision>17</cp:revision>
  <dcterms:created xsi:type="dcterms:W3CDTF">2019-08-23T11:45:26Z</dcterms:created>
  <dcterms:modified xsi:type="dcterms:W3CDTF">2022-05-17T09:39:55Z</dcterms:modified>
</cp:coreProperties>
</file>