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8" r:id="rId3"/>
    <p:sldId id="257" r:id="rId4"/>
    <p:sldId id="279" r:id="rId5"/>
    <p:sldId id="260" r:id="rId6"/>
    <p:sldId id="277" r:id="rId7"/>
    <p:sldId id="261" r:id="rId8"/>
    <p:sldId id="262" r:id="rId9"/>
    <p:sldId id="270" r:id="rId10"/>
    <p:sldId id="272" r:id="rId11"/>
    <p:sldId id="273" r:id="rId12"/>
    <p:sldId id="271" r:id="rId13"/>
    <p:sldId id="265" r:id="rId14"/>
    <p:sldId id="266" r:id="rId15"/>
    <p:sldId id="267" r:id="rId16"/>
    <p:sldId id="274" r:id="rId17"/>
    <p:sldId id="268" r:id="rId18"/>
    <p:sldId id="276" r:id="rId19"/>
    <p:sldId id="26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4C9CFD-911E-46E0-A4EE-3C905808853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F358468-79A0-4B20-9974-91EBBDBBDF29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Человек как биологический объект</a:t>
          </a:r>
          <a:endParaRPr lang="ru-RU" sz="32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F531494-85D2-4107-88B6-F7DC31FEC480}" type="parTrans" cxnId="{C20C9669-CCD6-4C51-BC64-C970078A6B71}">
      <dgm:prSet/>
      <dgm:spPr/>
      <dgm:t>
        <a:bodyPr/>
        <a:lstStyle/>
        <a:p>
          <a:endParaRPr lang="ru-RU"/>
        </a:p>
      </dgm:t>
    </dgm:pt>
    <dgm:pt modelId="{AA38B6CC-FFD1-493C-9DCF-80E9E96619DB}" type="sibTrans" cxnId="{C20C9669-CCD6-4C51-BC64-C970078A6B71}">
      <dgm:prSet/>
      <dgm:spPr/>
      <dgm:t>
        <a:bodyPr/>
        <a:lstStyle/>
        <a:p>
          <a:endParaRPr lang="ru-RU"/>
        </a:p>
      </dgm:t>
    </dgm:pt>
    <dgm:pt modelId="{6F0193C0-9185-40A0-A0F0-69796E8657CC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Плавны движения тела, рук, характеризующиеся непрерывностью 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8EEA69-B13F-4C1B-9AF8-750DAED7B590}" type="parTrans" cxnId="{15B80AAE-0BB9-4D88-9B41-53697AF5236C}">
      <dgm:prSet/>
      <dgm:spPr/>
      <dgm:t>
        <a:bodyPr/>
        <a:lstStyle/>
        <a:p>
          <a:endParaRPr lang="ru-RU"/>
        </a:p>
      </dgm:t>
    </dgm:pt>
    <dgm:pt modelId="{1398AB09-C1C1-4D52-812E-55E6CC05A03C}" type="sibTrans" cxnId="{15B80AAE-0BB9-4D88-9B41-53697AF5236C}">
      <dgm:prSet/>
      <dgm:spPr/>
      <dgm:t>
        <a:bodyPr/>
        <a:lstStyle/>
        <a:p>
          <a:endParaRPr lang="ru-RU"/>
        </a:p>
      </dgm:t>
    </dgm:pt>
    <dgm:pt modelId="{85B75299-34ED-44E5-8480-11C11E001E45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Сила, необходимая для выполнения определенных действий</a:t>
          </a:r>
          <a:endParaRPr lang="ru-RU" sz="32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4B04CD-F9A2-419C-9B98-1C6AEA2437A2}" type="sibTrans" cxnId="{EF72354B-C0D3-4656-93F2-30EB3C76A8CC}">
      <dgm:prSet/>
      <dgm:spPr/>
      <dgm:t>
        <a:bodyPr/>
        <a:lstStyle/>
        <a:p>
          <a:endParaRPr lang="ru-RU"/>
        </a:p>
      </dgm:t>
    </dgm:pt>
    <dgm:pt modelId="{5D1FD6DF-04FA-40FE-A976-F9D46D71F0DE}" type="parTrans" cxnId="{EF72354B-C0D3-4656-93F2-30EB3C76A8CC}">
      <dgm:prSet/>
      <dgm:spPr/>
      <dgm:t>
        <a:bodyPr/>
        <a:lstStyle/>
        <a:p>
          <a:endParaRPr lang="ru-RU"/>
        </a:p>
      </dgm:t>
    </dgm:pt>
    <dgm:pt modelId="{A9368285-F8F8-40C0-8EF1-A612EDDE06D6}" type="pres">
      <dgm:prSet presAssocID="{9F4C9CFD-911E-46E0-A4EE-3C905808853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D021CC-7310-4DF0-9C79-36F4990CD15A}" type="pres">
      <dgm:prSet presAssocID="{3F358468-79A0-4B20-9974-91EBBDBBDF29}" presName="comp" presStyleCnt="0"/>
      <dgm:spPr/>
    </dgm:pt>
    <dgm:pt modelId="{9D287E6F-8AFC-4AAF-9C1D-3B395CB55066}" type="pres">
      <dgm:prSet presAssocID="{3F358468-79A0-4B20-9974-91EBBDBBDF29}" presName="box" presStyleLbl="node1" presStyleIdx="0" presStyleCnt="3" custLinFactNeighborY="-6412"/>
      <dgm:spPr/>
      <dgm:t>
        <a:bodyPr/>
        <a:lstStyle/>
        <a:p>
          <a:endParaRPr lang="ru-RU"/>
        </a:p>
      </dgm:t>
    </dgm:pt>
    <dgm:pt modelId="{0ED2D571-94EC-4B02-9FBC-170087B337EF}" type="pres">
      <dgm:prSet presAssocID="{3F358468-79A0-4B20-9974-91EBBDBBDF29}" presName="img" presStyleLbl="fgImgPlace1" presStyleIdx="0" presStyleCnt="3"/>
      <dgm:spPr>
        <a:solidFill>
          <a:schemeClr val="accent2">
            <a:lumMod val="60000"/>
            <a:lumOff val="40000"/>
          </a:schemeClr>
        </a:solidFill>
      </dgm:spPr>
    </dgm:pt>
    <dgm:pt modelId="{09B1D373-3F10-454F-8051-540712D4ACA6}" type="pres">
      <dgm:prSet presAssocID="{3F358468-79A0-4B20-9974-91EBBDBBDF2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F7D4C-FB42-4DB0-BCD5-656E54BC7164}" type="pres">
      <dgm:prSet presAssocID="{AA38B6CC-FFD1-493C-9DCF-80E9E96619DB}" presName="spacer" presStyleCnt="0"/>
      <dgm:spPr/>
    </dgm:pt>
    <dgm:pt modelId="{38F24375-D328-4FF0-B6FC-BA86C2FF8F25}" type="pres">
      <dgm:prSet presAssocID="{85B75299-34ED-44E5-8480-11C11E001E45}" presName="comp" presStyleCnt="0"/>
      <dgm:spPr/>
    </dgm:pt>
    <dgm:pt modelId="{133E837F-F37C-4783-8AAF-8D46F15E6DBA}" type="pres">
      <dgm:prSet presAssocID="{85B75299-34ED-44E5-8480-11C11E001E45}" presName="box" presStyleLbl="node1" presStyleIdx="1" presStyleCnt="3"/>
      <dgm:spPr/>
      <dgm:t>
        <a:bodyPr/>
        <a:lstStyle/>
        <a:p>
          <a:endParaRPr lang="ru-RU"/>
        </a:p>
      </dgm:t>
    </dgm:pt>
    <dgm:pt modelId="{C7843207-81A4-4409-8182-3D5A7532DF0E}" type="pres">
      <dgm:prSet presAssocID="{85B75299-34ED-44E5-8480-11C11E001E45}" presName="img" presStyleLbl="fgImgPlace1" presStyleIdx="1" presStyleCnt="3"/>
      <dgm:spPr>
        <a:solidFill>
          <a:schemeClr val="accent3">
            <a:lumMod val="60000"/>
            <a:lumOff val="40000"/>
          </a:schemeClr>
        </a:solidFill>
      </dgm:spPr>
    </dgm:pt>
    <dgm:pt modelId="{FC20ED67-4988-4862-849D-7D8ACF4E1630}" type="pres">
      <dgm:prSet presAssocID="{85B75299-34ED-44E5-8480-11C11E001E4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24F6E-773E-4B5A-A0DD-8DA83EB3F5BD}" type="pres">
      <dgm:prSet presAssocID="{584B04CD-F9A2-419C-9B98-1C6AEA2437A2}" presName="spacer" presStyleCnt="0"/>
      <dgm:spPr/>
    </dgm:pt>
    <dgm:pt modelId="{4E57E02F-873C-4C6E-9677-B2D1F8C76D4A}" type="pres">
      <dgm:prSet presAssocID="{6F0193C0-9185-40A0-A0F0-69796E8657CC}" presName="comp" presStyleCnt="0"/>
      <dgm:spPr/>
    </dgm:pt>
    <dgm:pt modelId="{D5641959-53F8-4592-8C7D-1932601DFECC}" type="pres">
      <dgm:prSet presAssocID="{6F0193C0-9185-40A0-A0F0-69796E8657CC}" presName="box" presStyleLbl="node1" presStyleIdx="2" presStyleCnt="3"/>
      <dgm:spPr/>
      <dgm:t>
        <a:bodyPr/>
        <a:lstStyle/>
        <a:p>
          <a:endParaRPr lang="ru-RU"/>
        </a:p>
      </dgm:t>
    </dgm:pt>
    <dgm:pt modelId="{A392A512-ADEE-4A95-A7DE-AFD5D36DA0BE}" type="pres">
      <dgm:prSet presAssocID="{6F0193C0-9185-40A0-A0F0-69796E8657CC}" presName="img" presStyleLbl="fgImgPlace1" presStyleIdx="2" presStyleCnt="3"/>
      <dgm:spPr>
        <a:solidFill>
          <a:schemeClr val="accent4">
            <a:lumMod val="60000"/>
            <a:lumOff val="40000"/>
          </a:schemeClr>
        </a:solidFill>
      </dgm:spPr>
    </dgm:pt>
    <dgm:pt modelId="{F0322DD0-429A-4B11-9CF0-D876CEE0C2CE}" type="pres">
      <dgm:prSet presAssocID="{6F0193C0-9185-40A0-A0F0-69796E8657C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C6F3E5-156C-4785-8060-02D46CCDFFF3}" type="presOf" srcId="{85B75299-34ED-44E5-8480-11C11E001E45}" destId="{133E837F-F37C-4783-8AAF-8D46F15E6DBA}" srcOrd="0" destOrd="0" presId="urn:microsoft.com/office/officeart/2005/8/layout/vList4"/>
    <dgm:cxn modelId="{C538A547-4907-4588-9100-15781F06DE3A}" type="presOf" srcId="{3F358468-79A0-4B20-9974-91EBBDBBDF29}" destId="{09B1D373-3F10-454F-8051-540712D4ACA6}" srcOrd="1" destOrd="0" presId="urn:microsoft.com/office/officeart/2005/8/layout/vList4"/>
    <dgm:cxn modelId="{EF72354B-C0D3-4656-93F2-30EB3C76A8CC}" srcId="{9F4C9CFD-911E-46E0-A4EE-3C9058088537}" destId="{85B75299-34ED-44E5-8480-11C11E001E45}" srcOrd="1" destOrd="0" parTransId="{5D1FD6DF-04FA-40FE-A976-F9D46D71F0DE}" sibTransId="{584B04CD-F9A2-419C-9B98-1C6AEA2437A2}"/>
    <dgm:cxn modelId="{26F3E974-0EA2-4B58-9B3D-E942F7C53359}" type="presOf" srcId="{3F358468-79A0-4B20-9974-91EBBDBBDF29}" destId="{9D287E6F-8AFC-4AAF-9C1D-3B395CB55066}" srcOrd="0" destOrd="0" presId="urn:microsoft.com/office/officeart/2005/8/layout/vList4"/>
    <dgm:cxn modelId="{11DCCBED-2F1E-499A-8C6B-CEC65EE27236}" type="presOf" srcId="{6F0193C0-9185-40A0-A0F0-69796E8657CC}" destId="{F0322DD0-429A-4B11-9CF0-D876CEE0C2CE}" srcOrd="1" destOrd="0" presId="urn:microsoft.com/office/officeart/2005/8/layout/vList4"/>
    <dgm:cxn modelId="{C20C9669-CCD6-4C51-BC64-C970078A6B71}" srcId="{9F4C9CFD-911E-46E0-A4EE-3C9058088537}" destId="{3F358468-79A0-4B20-9974-91EBBDBBDF29}" srcOrd="0" destOrd="0" parTransId="{8F531494-85D2-4107-88B6-F7DC31FEC480}" sibTransId="{AA38B6CC-FFD1-493C-9DCF-80E9E96619DB}"/>
    <dgm:cxn modelId="{CA9177F0-19D8-4F26-A1E1-224A4A6D2081}" type="presOf" srcId="{9F4C9CFD-911E-46E0-A4EE-3C9058088537}" destId="{A9368285-F8F8-40C0-8EF1-A612EDDE06D6}" srcOrd="0" destOrd="0" presId="urn:microsoft.com/office/officeart/2005/8/layout/vList4"/>
    <dgm:cxn modelId="{D43A3FBE-0448-4E8F-BA41-25C9CF683BE5}" type="presOf" srcId="{6F0193C0-9185-40A0-A0F0-69796E8657CC}" destId="{D5641959-53F8-4592-8C7D-1932601DFECC}" srcOrd="0" destOrd="0" presId="urn:microsoft.com/office/officeart/2005/8/layout/vList4"/>
    <dgm:cxn modelId="{15B80AAE-0BB9-4D88-9B41-53697AF5236C}" srcId="{9F4C9CFD-911E-46E0-A4EE-3C9058088537}" destId="{6F0193C0-9185-40A0-A0F0-69796E8657CC}" srcOrd="2" destOrd="0" parTransId="{E78EEA69-B13F-4C1B-9AF8-750DAED7B590}" sibTransId="{1398AB09-C1C1-4D52-812E-55E6CC05A03C}"/>
    <dgm:cxn modelId="{154BABAA-8B41-4526-A840-352B9EED2D81}" type="presOf" srcId="{85B75299-34ED-44E5-8480-11C11E001E45}" destId="{FC20ED67-4988-4862-849D-7D8ACF4E1630}" srcOrd="1" destOrd="0" presId="urn:microsoft.com/office/officeart/2005/8/layout/vList4"/>
    <dgm:cxn modelId="{0CBD67BD-8960-4CFA-B6A0-5568EAB05B18}" type="presParOf" srcId="{A9368285-F8F8-40C0-8EF1-A612EDDE06D6}" destId="{B8D021CC-7310-4DF0-9C79-36F4990CD15A}" srcOrd="0" destOrd="0" presId="urn:microsoft.com/office/officeart/2005/8/layout/vList4"/>
    <dgm:cxn modelId="{2F7B801E-C758-4854-8CE4-C9A8FA13C043}" type="presParOf" srcId="{B8D021CC-7310-4DF0-9C79-36F4990CD15A}" destId="{9D287E6F-8AFC-4AAF-9C1D-3B395CB55066}" srcOrd="0" destOrd="0" presId="urn:microsoft.com/office/officeart/2005/8/layout/vList4"/>
    <dgm:cxn modelId="{025D48B8-5C0A-4509-ADF4-C0673D09B01E}" type="presParOf" srcId="{B8D021CC-7310-4DF0-9C79-36F4990CD15A}" destId="{0ED2D571-94EC-4B02-9FBC-170087B337EF}" srcOrd="1" destOrd="0" presId="urn:microsoft.com/office/officeart/2005/8/layout/vList4"/>
    <dgm:cxn modelId="{B2B5684C-DAC6-487C-94C2-82BC220E7E81}" type="presParOf" srcId="{B8D021CC-7310-4DF0-9C79-36F4990CD15A}" destId="{09B1D373-3F10-454F-8051-540712D4ACA6}" srcOrd="2" destOrd="0" presId="urn:microsoft.com/office/officeart/2005/8/layout/vList4"/>
    <dgm:cxn modelId="{D5BD5CFC-573F-4850-82D2-26C36DA0E7E3}" type="presParOf" srcId="{A9368285-F8F8-40C0-8EF1-A612EDDE06D6}" destId="{3A6F7D4C-FB42-4DB0-BCD5-656E54BC7164}" srcOrd="1" destOrd="0" presId="urn:microsoft.com/office/officeart/2005/8/layout/vList4"/>
    <dgm:cxn modelId="{9FB39F47-7F3C-4FDA-AB21-8C2512AFFF64}" type="presParOf" srcId="{A9368285-F8F8-40C0-8EF1-A612EDDE06D6}" destId="{38F24375-D328-4FF0-B6FC-BA86C2FF8F25}" srcOrd="2" destOrd="0" presId="urn:microsoft.com/office/officeart/2005/8/layout/vList4"/>
    <dgm:cxn modelId="{32E989C9-E0C3-4434-BA4F-0E8AD426DB40}" type="presParOf" srcId="{38F24375-D328-4FF0-B6FC-BA86C2FF8F25}" destId="{133E837F-F37C-4783-8AAF-8D46F15E6DBA}" srcOrd="0" destOrd="0" presId="urn:microsoft.com/office/officeart/2005/8/layout/vList4"/>
    <dgm:cxn modelId="{4CDE2AEB-9667-4315-AFD9-EF83803AB6E2}" type="presParOf" srcId="{38F24375-D328-4FF0-B6FC-BA86C2FF8F25}" destId="{C7843207-81A4-4409-8182-3D5A7532DF0E}" srcOrd="1" destOrd="0" presId="urn:microsoft.com/office/officeart/2005/8/layout/vList4"/>
    <dgm:cxn modelId="{31F1E5BC-58DA-48A6-9160-93E758B09FF7}" type="presParOf" srcId="{38F24375-D328-4FF0-B6FC-BA86C2FF8F25}" destId="{FC20ED67-4988-4862-849D-7D8ACF4E1630}" srcOrd="2" destOrd="0" presId="urn:microsoft.com/office/officeart/2005/8/layout/vList4"/>
    <dgm:cxn modelId="{9B597D4D-E1D9-480D-B9E3-462AC3FB7698}" type="presParOf" srcId="{A9368285-F8F8-40C0-8EF1-A612EDDE06D6}" destId="{ECA24F6E-773E-4B5A-A0DD-8DA83EB3F5BD}" srcOrd="3" destOrd="0" presId="urn:microsoft.com/office/officeart/2005/8/layout/vList4"/>
    <dgm:cxn modelId="{31CBE2B1-0E01-4C48-839D-FD819E63B667}" type="presParOf" srcId="{A9368285-F8F8-40C0-8EF1-A612EDDE06D6}" destId="{4E57E02F-873C-4C6E-9677-B2D1F8C76D4A}" srcOrd="4" destOrd="0" presId="urn:microsoft.com/office/officeart/2005/8/layout/vList4"/>
    <dgm:cxn modelId="{F08C34E3-B0AC-4BD5-AE68-DAE4E22658C9}" type="presParOf" srcId="{4E57E02F-873C-4C6E-9677-B2D1F8C76D4A}" destId="{D5641959-53F8-4592-8C7D-1932601DFECC}" srcOrd="0" destOrd="0" presId="urn:microsoft.com/office/officeart/2005/8/layout/vList4"/>
    <dgm:cxn modelId="{78C064E6-AB29-4FC6-9B53-F798FBD4852E}" type="presParOf" srcId="{4E57E02F-873C-4C6E-9677-B2D1F8C76D4A}" destId="{A392A512-ADEE-4A95-A7DE-AFD5D36DA0BE}" srcOrd="1" destOrd="0" presId="urn:microsoft.com/office/officeart/2005/8/layout/vList4"/>
    <dgm:cxn modelId="{DA43FD8E-55EB-4D97-9232-8B75082A2482}" type="presParOf" srcId="{4E57E02F-873C-4C6E-9677-B2D1F8C76D4A}" destId="{F0322DD0-429A-4B11-9CF0-D876CEE0C2C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76EB64-E6CC-4147-A9DA-87494F96CCD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9D271F-68C0-4FC3-B5FA-B49644573581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3200" b="1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Биоэнергопластика</a:t>
          </a:r>
          <a:r>
            <a: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способствует</a:t>
          </a:r>
          <a:endParaRPr lang="ru-RU" sz="32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0B183E4-08CB-4E31-8D31-B1556FD0E42B}" type="parTrans" cxnId="{91DF02A2-C955-408D-A6C4-B930B97BBD28}">
      <dgm:prSet/>
      <dgm:spPr/>
      <dgm:t>
        <a:bodyPr/>
        <a:lstStyle/>
        <a:p>
          <a:endParaRPr lang="ru-RU"/>
        </a:p>
      </dgm:t>
    </dgm:pt>
    <dgm:pt modelId="{A56B2792-3137-403F-B9DA-4F33E1F36C7F}" type="sibTrans" cxnId="{91DF02A2-C955-408D-A6C4-B930B97BBD28}">
      <dgm:prSet/>
      <dgm:spPr/>
      <dgm:t>
        <a:bodyPr/>
        <a:lstStyle/>
        <a:p>
          <a:endParaRPr lang="ru-RU"/>
        </a:p>
      </dgm:t>
    </dgm:pt>
    <dgm:pt modelId="{8D272FB2-CFED-46C3-BAA2-205A730C5445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Развитию координации движений и мелкой моторики пальцев рук</a:t>
          </a:r>
          <a:endParaRPr lang="ru-RU" sz="24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754E3F9-9B87-4ED3-96DE-055A9EAD8D69}" type="parTrans" cxnId="{03FF8896-B83D-4C07-A430-D5E9857E4718}">
      <dgm:prSet/>
      <dgm:spPr/>
      <dgm:t>
        <a:bodyPr/>
        <a:lstStyle/>
        <a:p>
          <a:endParaRPr lang="ru-RU"/>
        </a:p>
      </dgm:t>
    </dgm:pt>
    <dgm:pt modelId="{3CF8F10F-3A8C-408D-B07A-8FA678001DAB}" type="sibTrans" cxnId="{03FF8896-B83D-4C07-A430-D5E9857E4718}">
      <dgm:prSet/>
      <dgm:spPr/>
      <dgm:t>
        <a:bodyPr/>
        <a:lstStyle/>
        <a:p>
          <a:endParaRPr lang="ru-RU"/>
        </a:p>
      </dgm:t>
    </dgm:pt>
    <dgm:pt modelId="{11D5008A-07ED-4427-A395-3FB3428DB3F5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Формированию действовать по словесным инструкциям</a:t>
          </a:r>
          <a:endParaRPr lang="ru-RU" sz="24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75D3CA0-9615-4BD2-B2EE-2016DF255088}" type="parTrans" cxnId="{DEBAC3AE-60F7-4D5C-9992-B958FFB0EA44}">
      <dgm:prSet/>
      <dgm:spPr/>
      <dgm:t>
        <a:bodyPr/>
        <a:lstStyle/>
        <a:p>
          <a:endParaRPr lang="ru-RU"/>
        </a:p>
      </dgm:t>
    </dgm:pt>
    <dgm:pt modelId="{C4957C9B-09C9-469E-9991-AB5C734EF2FB}" type="sibTrans" cxnId="{DEBAC3AE-60F7-4D5C-9992-B958FFB0EA44}">
      <dgm:prSet/>
      <dgm:spPr/>
      <dgm:t>
        <a:bodyPr/>
        <a:lstStyle/>
        <a:p>
          <a:endParaRPr lang="ru-RU"/>
        </a:p>
      </dgm:t>
    </dgm:pt>
    <dgm:pt modelId="{0100D114-2184-4905-9568-C309771B167E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Развитию памяти, произвольного внимания, межполушарной взаимосвязи</a:t>
          </a:r>
          <a:endParaRPr lang="ru-RU" sz="24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0E4F3C3-2595-4263-8C0F-766A7B86312D}" type="parTrans" cxnId="{DDD058DD-869C-4887-B1C0-754244CADF5F}">
      <dgm:prSet/>
      <dgm:spPr/>
      <dgm:t>
        <a:bodyPr/>
        <a:lstStyle/>
        <a:p>
          <a:endParaRPr lang="ru-RU"/>
        </a:p>
      </dgm:t>
    </dgm:pt>
    <dgm:pt modelId="{DEA6767C-A508-40FE-BB40-EA3580715985}" type="sibTrans" cxnId="{DDD058DD-869C-4887-B1C0-754244CADF5F}">
      <dgm:prSet/>
      <dgm:spPr/>
      <dgm:t>
        <a:bodyPr/>
        <a:lstStyle/>
        <a:p>
          <a:endParaRPr lang="ru-RU"/>
        </a:p>
      </dgm:t>
    </dgm:pt>
    <dgm:pt modelId="{3235A6E3-8A83-4D21-B1DC-3012C060AF88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Активизации интеллектуальной деятельности ребенка</a:t>
          </a:r>
          <a:endParaRPr lang="ru-RU" sz="24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69069AA-DBB5-43AF-986A-3C6F7CCA482E}" type="parTrans" cxnId="{8FCD5A9D-517F-41F0-AA4E-EE98D4807A9C}">
      <dgm:prSet/>
      <dgm:spPr/>
      <dgm:t>
        <a:bodyPr/>
        <a:lstStyle/>
        <a:p>
          <a:endParaRPr lang="ru-RU"/>
        </a:p>
      </dgm:t>
    </dgm:pt>
    <dgm:pt modelId="{43A04F14-10FD-42B1-B2F1-753B507FE851}" type="sibTrans" cxnId="{8FCD5A9D-517F-41F0-AA4E-EE98D4807A9C}">
      <dgm:prSet/>
      <dgm:spPr/>
      <dgm:t>
        <a:bodyPr/>
        <a:lstStyle/>
        <a:p>
          <a:endParaRPr lang="ru-RU"/>
        </a:p>
      </dgm:t>
    </dgm:pt>
    <dgm:pt modelId="{EAC8016C-A96C-498D-A349-90D530527E7B}" type="pres">
      <dgm:prSet presAssocID="{DD76EB64-E6CC-4147-A9DA-87494F96CC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2072BC-3F76-4D70-B0C1-791EDDB0DC87}" type="pres">
      <dgm:prSet presAssocID="{C99D271F-68C0-4FC3-B5FA-B49644573581}" presName="node" presStyleLbl="node1" presStyleIdx="0" presStyleCnt="5" custScaleX="229693" custScaleY="15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F859F-8F1E-46DA-9AF9-72B2B47D34F7}" type="pres">
      <dgm:prSet presAssocID="{C99D271F-68C0-4FC3-B5FA-B49644573581}" presName="spNode" presStyleCnt="0"/>
      <dgm:spPr/>
    </dgm:pt>
    <dgm:pt modelId="{6A002CC5-3E66-49FE-A863-2C812CF9FE3C}" type="pres">
      <dgm:prSet presAssocID="{A56B2792-3137-403F-B9DA-4F33E1F36C7F}" presName="sibTrans" presStyleLbl="sibTrans1D1" presStyleIdx="0" presStyleCnt="5"/>
      <dgm:spPr/>
      <dgm:t>
        <a:bodyPr/>
        <a:lstStyle/>
        <a:p>
          <a:endParaRPr lang="ru-RU"/>
        </a:p>
      </dgm:t>
    </dgm:pt>
    <dgm:pt modelId="{0E6CE35C-E0F7-4C17-9BB8-B0B566A21CEC}" type="pres">
      <dgm:prSet presAssocID="{8D272FB2-CFED-46C3-BAA2-205A730C5445}" presName="node" presStyleLbl="node1" presStyleIdx="1" presStyleCnt="5" custScaleX="237493" custScaleY="158613" custRadScaleRad="102846" custRadScaleInc="32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56D6D-511C-44EF-B931-160D162C6F76}" type="pres">
      <dgm:prSet presAssocID="{8D272FB2-CFED-46C3-BAA2-205A730C5445}" presName="spNode" presStyleCnt="0"/>
      <dgm:spPr/>
    </dgm:pt>
    <dgm:pt modelId="{B43D53C5-CF51-421B-994E-88855EACCBEF}" type="pres">
      <dgm:prSet presAssocID="{3CF8F10F-3A8C-408D-B07A-8FA678001DA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1F25DB05-E44D-4C52-89AD-1ACA4BE1B101}" type="pres">
      <dgm:prSet presAssocID="{11D5008A-07ED-4427-A395-3FB3428DB3F5}" presName="node" presStyleLbl="node1" presStyleIdx="2" presStyleCnt="5" custScaleX="234326" custScaleY="174097" custRadScaleRad="123366" custRadScaleInc="-54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DBC9F-47D0-4C43-90BC-EC0E1BFA8F4C}" type="pres">
      <dgm:prSet presAssocID="{11D5008A-07ED-4427-A395-3FB3428DB3F5}" presName="spNode" presStyleCnt="0"/>
      <dgm:spPr/>
    </dgm:pt>
    <dgm:pt modelId="{8DAB8F59-6869-4C7E-BD24-7D8F44088622}" type="pres">
      <dgm:prSet presAssocID="{C4957C9B-09C9-469E-9991-AB5C734EF2FB}" presName="sibTrans" presStyleLbl="sibTrans1D1" presStyleIdx="2" presStyleCnt="5"/>
      <dgm:spPr/>
      <dgm:t>
        <a:bodyPr/>
        <a:lstStyle/>
        <a:p>
          <a:endParaRPr lang="ru-RU"/>
        </a:p>
      </dgm:t>
    </dgm:pt>
    <dgm:pt modelId="{C6A44AFE-1EBC-477C-A359-37F44034798C}" type="pres">
      <dgm:prSet presAssocID="{0100D114-2184-4905-9568-C309771B167E}" presName="node" presStyleLbl="node1" presStyleIdx="3" presStyleCnt="5" custScaleX="222472" custScaleY="171960" custRadScaleRad="119569" custRadScaleInc="50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727DF-64CC-4909-9475-BD266914388C}" type="pres">
      <dgm:prSet presAssocID="{0100D114-2184-4905-9568-C309771B167E}" presName="spNode" presStyleCnt="0"/>
      <dgm:spPr/>
    </dgm:pt>
    <dgm:pt modelId="{BF195837-A2E1-41BE-B359-146C2B5D5B83}" type="pres">
      <dgm:prSet presAssocID="{DEA6767C-A508-40FE-BB40-EA358071598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0FA5A52-CBA5-4A98-9641-08081C46D58A}" type="pres">
      <dgm:prSet presAssocID="{3235A6E3-8A83-4D21-B1DC-3012C060AF88}" presName="node" presStyleLbl="node1" presStyleIdx="4" presStyleCnt="5" custScaleX="248078" custScaleY="156475" custRadScaleRad="108255" custRadScaleInc="-36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18637-A330-43B8-A1EF-1912B37FFEBC}" type="pres">
      <dgm:prSet presAssocID="{3235A6E3-8A83-4D21-B1DC-3012C060AF88}" presName="spNode" presStyleCnt="0"/>
      <dgm:spPr/>
    </dgm:pt>
    <dgm:pt modelId="{7E8154A6-BCBC-41D9-B8D8-DACDC6816D50}" type="pres">
      <dgm:prSet presAssocID="{43A04F14-10FD-42B1-B2F1-753B507FE851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FA3D36E-D1DE-44EB-ADD4-8EE63C45625A}" type="presOf" srcId="{3235A6E3-8A83-4D21-B1DC-3012C060AF88}" destId="{60FA5A52-CBA5-4A98-9641-08081C46D58A}" srcOrd="0" destOrd="0" presId="urn:microsoft.com/office/officeart/2005/8/layout/cycle6"/>
    <dgm:cxn modelId="{8FCD5A9D-517F-41F0-AA4E-EE98D4807A9C}" srcId="{DD76EB64-E6CC-4147-A9DA-87494F96CCDD}" destId="{3235A6E3-8A83-4D21-B1DC-3012C060AF88}" srcOrd="4" destOrd="0" parTransId="{369069AA-DBB5-43AF-986A-3C6F7CCA482E}" sibTransId="{43A04F14-10FD-42B1-B2F1-753B507FE851}"/>
    <dgm:cxn modelId="{69AC5989-258D-4BC8-BAC8-3408D78EDEE8}" type="presOf" srcId="{C99D271F-68C0-4FC3-B5FA-B49644573581}" destId="{952072BC-3F76-4D70-B0C1-791EDDB0DC87}" srcOrd="0" destOrd="0" presId="urn:microsoft.com/office/officeart/2005/8/layout/cycle6"/>
    <dgm:cxn modelId="{91DF02A2-C955-408D-A6C4-B930B97BBD28}" srcId="{DD76EB64-E6CC-4147-A9DA-87494F96CCDD}" destId="{C99D271F-68C0-4FC3-B5FA-B49644573581}" srcOrd="0" destOrd="0" parTransId="{D0B183E4-08CB-4E31-8D31-B1556FD0E42B}" sibTransId="{A56B2792-3137-403F-B9DA-4F33E1F36C7F}"/>
    <dgm:cxn modelId="{03FF8896-B83D-4C07-A430-D5E9857E4718}" srcId="{DD76EB64-E6CC-4147-A9DA-87494F96CCDD}" destId="{8D272FB2-CFED-46C3-BAA2-205A730C5445}" srcOrd="1" destOrd="0" parTransId="{4754E3F9-9B87-4ED3-96DE-055A9EAD8D69}" sibTransId="{3CF8F10F-3A8C-408D-B07A-8FA678001DAB}"/>
    <dgm:cxn modelId="{910FAB5D-B9E1-4955-B563-9CB730C206BB}" type="presOf" srcId="{11D5008A-07ED-4427-A395-3FB3428DB3F5}" destId="{1F25DB05-E44D-4C52-89AD-1ACA4BE1B101}" srcOrd="0" destOrd="0" presId="urn:microsoft.com/office/officeart/2005/8/layout/cycle6"/>
    <dgm:cxn modelId="{82382BA5-AC95-407E-A736-CCA6B70F5AC1}" type="presOf" srcId="{0100D114-2184-4905-9568-C309771B167E}" destId="{C6A44AFE-1EBC-477C-A359-37F44034798C}" srcOrd="0" destOrd="0" presId="urn:microsoft.com/office/officeart/2005/8/layout/cycle6"/>
    <dgm:cxn modelId="{DDD058DD-869C-4887-B1C0-754244CADF5F}" srcId="{DD76EB64-E6CC-4147-A9DA-87494F96CCDD}" destId="{0100D114-2184-4905-9568-C309771B167E}" srcOrd="3" destOrd="0" parTransId="{00E4F3C3-2595-4263-8C0F-766A7B86312D}" sibTransId="{DEA6767C-A508-40FE-BB40-EA3580715985}"/>
    <dgm:cxn modelId="{98D01D75-2C75-4064-A6A4-DE31973F482A}" type="presOf" srcId="{DEA6767C-A508-40FE-BB40-EA3580715985}" destId="{BF195837-A2E1-41BE-B359-146C2B5D5B83}" srcOrd="0" destOrd="0" presId="urn:microsoft.com/office/officeart/2005/8/layout/cycle6"/>
    <dgm:cxn modelId="{4F9325C6-A666-4991-9545-A74A555D567B}" type="presOf" srcId="{43A04F14-10FD-42B1-B2F1-753B507FE851}" destId="{7E8154A6-BCBC-41D9-B8D8-DACDC6816D50}" srcOrd="0" destOrd="0" presId="urn:microsoft.com/office/officeart/2005/8/layout/cycle6"/>
    <dgm:cxn modelId="{2A0E3AC4-A3C7-4E72-B239-B056D48F1EA5}" type="presOf" srcId="{C4957C9B-09C9-469E-9991-AB5C734EF2FB}" destId="{8DAB8F59-6869-4C7E-BD24-7D8F44088622}" srcOrd="0" destOrd="0" presId="urn:microsoft.com/office/officeart/2005/8/layout/cycle6"/>
    <dgm:cxn modelId="{E12DF544-791F-4067-8FA7-5AF9FB910D22}" type="presOf" srcId="{8D272FB2-CFED-46C3-BAA2-205A730C5445}" destId="{0E6CE35C-E0F7-4C17-9BB8-B0B566A21CEC}" srcOrd="0" destOrd="0" presId="urn:microsoft.com/office/officeart/2005/8/layout/cycle6"/>
    <dgm:cxn modelId="{8739411F-93D7-438D-A9E4-B3EB4AE7A098}" type="presOf" srcId="{A56B2792-3137-403F-B9DA-4F33E1F36C7F}" destId="{6A002CC5-3E66-49FE-A863-2C812CF9FE3C}" srcOrd="0" destOrd="0" presId="urn:microsoft.com/office/officeart/2005/8/layout/cycle6"/>
    <dgm:cxn modelId="{43FDD670-2987-4A49-9517-288B2358F495}" type="presOf" srcId="{DD76EB64-E6CC-4147-A9DA-87494F96CCDD}" destId="{EAC8016C-A96C-498D-A349-90D530527E7B}" srcOrd="0" destOrd="0" presId="urn:microsoft.com/office/officeart/2005/8/layout/cycle6"/>
    <dgm:cxn modelId="{DEBAC3AE-60F7-4D5C-9992-B958FFB0EA44}" srcId="{DD76EB64-E6CC-4147-A9DA-87494F96CCDD}" destId="{11D5008A-07ED-4427-A395-3FB3428DB3F5}" srcOrd="2" destOrd="0" parTransId="{975D3CA0-9615-4BD2-B2EE-2016DF255088}" sibTransId="{C4957C9B-09C9-469E-9991-AB5C734EF2FB}"/>
    <dgm:cxn modelId="{57367E4E-6296-4FF7-B41A-9868451F9CE9}" type="presOf" srcId="{3CF8F10F-3A8C-408D-B07A-8FA678001DAB}" destId="{B43D53C5-CF51-421B-994E-88855EACCBEF}" srcOrd="0" destOrd="0" presId="urn:microsoft.com/office/officeart/2005/8/layout/cycle6"/>
    <dgm:cxn modelId="{D2F6483C-C602-427A-A763-0C2DCF34F12D}" type="presParOf" srcId="{EAC8016C-A96C-498D-A349-90D530527E7B}" destId="{952072BC-3F76-4D70-B0C1-791EDDB0DC87}" srcOrd="0" destOrd="0" presId="urn:microsoft.com/office/officeart/2005/8/layout/cycle6"/>
    <dgm:cxn modelId="{75BB69AA-5D8E-454C-8E99-AE69786DCBDB}" type="presParOf" srcId="{EAC8016C-A96C-498D-A349-90D530527E7B}" destId="{08CF859F-8F1E-46DA-9AF9-72B2B47D34F7}" srcOrd="1" destOrd="0" presId="urn:microsoft.com/office/officeart/2005/8/layout/cycle6"/>
    <dgm:cxn modelId="{E415DEBC-DF2B-4E37-BD46-5D71C1300DFF}" type="presParOf" srcId="{EAC8016C-A96C-498D-A349-90D530527E7B}" destId="{6A002CC5-3E66-49FE-A863-2C812CF9FE3C}" srcOrd="2" destOrd="0" presId="urn:microsoft.com/office/officeart/2005/8/layout/cycle6"/>
    <dgm:cxn modelId="{6D7BB21B-018B-49E2-B190-7CB054173B91}" type="presParOf" srcId="{EAC8016C-A96C-498D-A349-90D530527E7B}" destId="{0E6CE35C-E0F7-4C17-9BB8-B0B566A21CEC}" srcOrd="3" destOrd="0" presId="urn:microsoft.com/office/officeart/2005/8/layout/cycle6"/>
    <dgm:cxn modelId="{F0E2D048-D0A0-4B0B-9FEF-CB6B839574FB}" type="presParOf" srcId="{EAC8016C-A96C-498D-A349-90D530527E7B}" destId="{E6A56D6D-511C-44EF-B931-160D162C6F76}" srcOrd="4" destOrd="0" presId="urn:microsoft.com/office/officeart/2005/8/layout/cycle6"/>
    <dgm:cxn modelId="{B08A3BCC-2B6E-4C83-AB1C-EC247DE20456}" type="presParOf" srcId="{EAC8016C-A96C-498D-A349-90D530527E7B}" destId="{B43D53C5-CF51-421B-994E-88855EACCBEF}" srcOrd="5" destOrd="0" presId="urn:microsoft.com/office/officeart/2005/8/layout/cycle6"/>
    <dgm:cxn modelId="{F884E78C-9B06-42CA-99D1-370D37FD68D8}" type="presParOf" srcId="{EAC8016C-A96C-498D-A349-90D530527E7B}" destId="{1F25DB05-E44D-4C52-89AD-1ACA4BE1B101}" srcOrd="6" destOrd="0" presId="urn:microsoft.com/office/officeart/2005/8/layout/cycle6"/>
    <dgm:cxn modelId="{20D53A1F-A3B4-42DE-B3F9-E7636466C0BA}" type="presParOf" srcId="{EAC8016C-A96C-498D-A349-90D530527E7B}" destId="{82DDBC9F-47D0-4C43-90BC-EC0E1BFA8F4C}" srcOrd="7" destOrd="0" presId="urn:microsoft.com/office/officeart/2005/8/layout/cycle6"/>
    <dgm:cxn modelId="{C794F623-15C3-4966-B4C9-B38AA4A9DBE8}" type="presParOf" srcId="{EAC8016C-A96C-498D-A349-90D530527E7B}" destId="{8DAB8F59-6869-4C7E-BD24-7D8F44088622}" srcOrd="8" destOrd="0" presId="urn:microsoft.com/office/officeart/2005/8/layout/cycle6"/>
    <dgm:cxn modelId="{62070C9B-F7FA-4FBF-8CE7-00BD881F7EE5}" type="presParOf" srcId="{EAC8016C-A96C-498D-A349-90D530527E7B}" destId="{C6A44AFE-1EBC-477C-A359-37F44034798C}" srcOrd="9" destOrd="0" presId="urn:microsoft.com/office/officeart/2005/8/layout/cycle6"/>
    <dgm:cxn modelId="{218927BF-5C2D-439A-A857-83E9D8892BE8}" type="presParOf" srcId="{EAC8016C-A96C-498D-A349-90D530527E7B}" destId="{0DF727DF-64CC-4909-9475-BD266914388C}" srcOrd="10" destOrd="0" presId="urn:microsoft.com/office/officeart/2005/8/layout/cycle6"/>
    <dgm:cxn modelId="{E42AEABE-F97B-44D7-9D60-B13C6132C0C6}" type="presParOf" srcId="{EAC8016C-A96C-498D-A349-90D530527E7B}" destId="{BF195837-A2E1-41BE-B359-146C2B5D5B83}" srcOrd="11" destOrd="0" presId="urn:microsoft.com/office/officeart/2005/8/layout/cycle6"/>
    <dgm:cxn modelId="{B7668A79-4FDC-4B58-A1FF-40DEAA1775D6}" type="presParOf" srcId="{EAC8016C-A96C-498D-A349-90D530527E7B}" destId="{60FA5A52-CBA5-4A98-9641-08081C46D58A}" srcOrd="12" destOrd="0" presId="urn:microsoft.com/office/officeart/2005/8/layout/cycle6"/>
    <dgm:cxn modelId="{F207B36A-2512-4C1C-B69A-398F3CB3783C}" type="presParOf" srcId="{EAC8016C-A96C-498D-A349-90D530527E7B}" destId="{3E318637-A330-43B8-A1EF-1912B37FFEBC}" srcOrd="13" destOrd="0" presId="urn:microsoft.com/office/officeart/2005/8/layout/cycle6"/>
    <dgm:cxn modelId="{BFA4F9A7-A08E-42B2-B214-A7980AC4D8D5}" type="presParOf" srcId="{EAC8016C-A96C-498D-A349-90D530527E7B}" destId="{7E8154A6-BCBC-41D9-B8D8-DACDC6816D5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87E6F-8AFC-4AAF-9C1D-3B395CB55066}">
      <dsp:nvSpPr>
        <dsp:cNvPr id="0" name=""/>
        <dsp:cNvSpPr/>
      </dsp:nvSpPr>
      <dsp:spPr>
        <a:xfrm>
          <a:off x="0" y="0"/>
          <a:ext cx="10692493" cy="15164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Человек как биологический объект</a:t>
          </a:r>
          <a:endParaRPr lang="ru-RU" sz="32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90140" y="0"/>
        <a:ext cx="8402352" cy="1516416"/>
      </dsp:txXfrm>
    </dsp:sp>
    <dsp:sp modelId="{0ED2D571-94EC-4B02-9FBC-170087B337EF}">
      <dsp:nvSpPr>
        <dsp:cNvPr id="0" name=""/>
        <dsp:cNvSpPr/>
      </dsp:nvSpPr>
      <dsp:spPr>
        <a:xfrm>
          <a:off x="151641" y="151641"/>
          <a:ext cx="2138498" cy="1213133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E837F-F37C-4783-8AAF-8D46F15E6DBA}">
      <dsp:nvSpPr>
        <dsp:cNvPr id="0" name=""/>
        <dsp:cNvSpPr/>
      </dsp:nvSpPr>
      <dsp:spPr>
        <a:xfrm>
          <a:off x="0" y="1668058"/>
          <a:ext cx="10692493" cy="1516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Сила, необходимая для выполнения определенных действий</a:t>
          </a:r>
          <a:endParaRPr lang="ru-RU" sz="32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90140" y="1668058"/>
        <a:ext cx="8402352" cy="1516416"/>
      </dsp:txXfrm>
    </dsp:sp>
    <dsp:sp modelId="{C7843207-81A4-4409-8182-3D5A7532DF0E}">
      <dsp:nvSpPr>
        <dsp:cNvPr id="0" name=""/>
        <dsp:cNvSpPr/>
      </dsp:nvSpPr>
      <dsp:spPr>
        <a:xfrm>
          <a:off x="151641" y="1819700"/>
          <a:ext cx="2138498" cy="121313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41959-53F8-4592-8C7D-1932601DFECC}">
      <dsp:nvSpPr>
        <dsp:cNvPr id="0" name=""/>
        <dsp:cNvSpPr/>
      </dsp:nvSpPr>
      <dsp:spPr>
        <a:xfrm>
          <a:off x="0" y="3336117"/>
          <a:ext cx="10692493" cy="15164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Плавны движения тела, рук, характеризующиеся непрерывностью 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90140" y="3336117"/>
        <a:ext cx="8402352" cy="1516416"/>
      </dsp:txXfrm>
    </dsp:sp>
    <dsp:sp modelId="{A392A512-ADEE-4A95-A7DE-AFD5D36DA0BE}">
      <dsp:nvSpPr>
        <dsp:cNvPr id="0" name=""/>
        <dsp:cNvSpPr/>
      </dsp:nvSpPr>
      <dsp:spPr>
        <a:xfrm>
          <a:off x="151641" y="3487758"/>
          <a:ext cx="2138498" cy="1213133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072BC-3F76-4D70-B0C1-791EDDB0DC87}">
      <dsp:nvSpPr>
        <dsp:cNvPr id="0" name=""/>
        <dsp:cNvSpPr/>
      </dsp:nvSpPr>
      <dsp:spPr>
        <a:xfrm>
          <a:off x="2822931" y="-325393"/>
          <a:ext cx="4085764" cy="1757575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Биоэнергопластика</a:t>
          </a:r>
          <a:r>
            <a:rPr lang="ru-RU" sz="3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способствует</a:t>
          </a:r>
          <a:endParaRPr lang="ru-RU" sz="32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08729" y="-239595"/>
        <a:ext cx="3914168" cy="1585979"/>
      </dsp:txXfrm>
    </dsp:sp>
    <dsp:sp modelId="{6A002CC5-3E66-49FE-A863-2C812CF9FE3C}">
      <dsp:nvSpPr>
        <dsp:cNvPr id="0" name=""/>
        <dsp:cNvSpPr/>
      </dsp:nvSpPr>
      <dsp:spPr>
        <a:xfrm>
          <a:off x="2246833" y="965359"/>
          <a:ext cx="4625934" cy="4625934"/>
        </a:xfrm>
        <a:custGeom>
          <a:avLst/>
          <a:gdLst/>
          <a:ahLst/>
          <a:cxnLst/>
          <a:rect l="0" t="0" r="0" b="0"/>
          <a:pathLst>
            <a:path>
              <a:moveTo>
                <a:pt x="3707593" y="467747"/>
              </a:moveTo>
              <a:arcTo wR="2312967" hR="2312967" stAng="18424930" swAng="2234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CE35C-E0F7-4C17-9BB8-B0B566A21CEC}">
      <dsp:nvSpPr>
        <dsp:cNvPr id="0" name=""/>
        <dsp:cNvSpPr/>
      </dsp:nvSpPr>
      <dsp:spPr>
        <a:xfrm>
          <a:off x="5094831" y="1528571"/>
          <a:ext cx="4224510" cy="1833908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Развитию координации движений и мелкой моторики пальцев рук</a:t>
          </a:r>
          <a:endParaRPr lang="ru-RU" sz="240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84355" y="1618095"/>
        <a:ext cx="4045462" cy="1654860"/>
      </dsp:txXfrm>
    </dsp:sp>
    <dsp:sp modelId="{B43D53C5-CF51-421B-994E-88855EACCBEF}">
      <dsp:nvSpPr>
        <dsp:cNvPr id="0" name=""/>
        <dsp:cNvSpPr/>
      </dsp:nvSpPr>
      <dsp:spPr>
        <a:xfrm>
          <a:off x="3503502" y="2908790"/>
          <a:ext cx="4625934" cy="4625934"/>
        </a:xfrm>
        <a:custGeom>
          <a:avLst/>
          <a:gdLst/>
          <a:ahLst/>
          <a:cxnLst/>
          <a:rect l="0" t="0" r="0" b="0"/>
          <a:pathLst>
            <a:path>
              <a:moveTo>
                <a:pt x="3693121" y="456898"/>
              </a:moveTo>
              <a:arcTo wR="2312967" hR="2312967" stAng="18398048" swAng="7863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25DB05-E44D-4C52-89AD-1ACA4BE1B101}">
      <dsp:nvSpPr>
        <dsp:cNvPr id="0" name=""/>
        <dsp:cNvSpPr/>
      </dsp:nvSpPr>
      <dsp:spPr>
        <a:xfrm>
          <a:off x="4935902" y="3731122"/>
          <a:ext cx="4168176" cy="2012937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Формированию действовать по словесным инструкциям</a:t>
          </a:r>
          <a:endParaRPr lang="ru-RU" sz="240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34165" y="3829385"/>
        <a:ext cx="3971650" cy="1816411"/>
      </dsp:txXfrm>
    </dsp:sp>
    <dsp:sp modelId="{8DAB8F59-6869-4C7E-BD24-7D8F44088622}">
      <dsp:nvSpPr>
        <dsp:cNvPr id="0" name=""/>
        <dsp:cNvSpPr/>
      </dsp:nvSpPr>
      <dsp:spPr>
        <a:xfrm>
          <a:off x="3733017" y="1376777"/>
          <a:ext cx="4625934" cy="4625934"/>
        </a:xfrm>
        <a:custGeom>
          <a:avLst/>
          <a:gdLst/>
          <a:ahLst/>
          <a:cxnLst/>
          <a:rect l="0" t="0" r="0" b="0"/>
          <a:pathLst>
            <a:path>
              <a:moveTo>
                <a:pt x="1201377" y="4341312"/>
              </a:moveTo>
              <a:arcTo wR="2312967" hR="2312967" stAng="7123438" swAng="2504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44AFE-1EBC-477C-A359-37F44034798C}">
      <dsp:nvSpPr>
        <dsp:cNvPr id="0" name=""/>
        <dsp:cNvSpPr/>
      </dsp:nvSpPr>
      <dsp:spPr>
        <a:xfrm>
          <a:off x="830943" y="3721704"/>
          <a:ext cx="3957318" cy="1988228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Развитию памяти, произвольного внимания, межполушарной взаимосвязи</a:t>
          </a:r>
          <a:endParaRPr lang="ru-RU" sz="240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28000" y="3818761"/>
        <a:ext cx="3763204" cy="1794114"/>
      </dsp:txXfrm>
    </dsp:sp>
    <dsp:sp modelId="{BF195837-A2E1-41BE-B359-146C2B5D5B83}">
      <dsp:nvSpPr>
        <dsp:cNvPr id="0" name=""/>
        <dsp:cNvSpPr/>
      </dsp:nvSpPr>
      <dsp:spPr>
        <a:xfrm>
          <a:off x="2066492" y="2277422"/>
          <a:ext cx="4625934" cy="4625934"/>
        </a:xfrm>
        <a:custGeom>
          <a:avLst/>
          <a:gdLst/>
          <a:ahLst/>
          <a:cxnLst/>
          <a:rect l="0" t="0" r="0" b="0"/>
          <a:pathLst>
            <a:path>
              <a:moveTo>
                <a:pt x="170801" y="1440646"/>
              </a:moveTo>
              <a:arcTo wR="2312967" hR="2312967" stAng="12129411" swAng="5721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A5A52-CBA5-4A98-9641-08081C46D58A}">
      <dsp:nvSpPr>
        <dsp:cNvPr id="0" name=""/>
        <dsp:cNvSpPr/>
      </dsp:nvSpPr>
      <dsp:spPr>
        <a:xfrm>
          <a:off x="187518" y="1562706"/>
          <a:ext cx="4412796" cy="1809188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Активизации интеллектуальной деятельности ребенка</a:t>
          </a:r>
          <a:endParaRPr lang="ru-RU" sz="240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5835" y="1651023"/>
        <a:ext cx="4236162" cy="1632554"/>
      </dsp:txXfrm>
    </dsp:sp>
    <dsp:sp modelId="{7E8154A6-BCBC-41D9-B8D8-DACDC6816D50}">
      <dsp:nvSpPr>
        <dsp:cNvPr id="0" name=""/>
        <dsp:cNvSpPr/>
      </dsp:nvSpPr>
      <dsp:spPr>
        <a:xfrm>
          <a:off x="2748078" y="1011387"/>
          <a:ext cx="4625934" cy="4625934"/>
        </a:xfrm>
        <a:custGeom>
          <a:avLst/>
          <a:gdLst/>
          <a:ahLst/>
          <a:cxnLst/>
          <a:rect l="0" t="0" r="0" b="0"/>
          <a:pathLst>
            <a:path>
              <a:moveTo>
                <a:pt x="815787" y="549938"/>
              </a:moveTo>
              <a:arcTo wR="2312967" hR="2312967" stAng="13779708" swAng="3106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1F4D41B-41B8-4C4B-A678-E49C09822FC9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A38538F-6B99-4F3C-81A6-2887925E15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0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5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4.jpeg"/><Relationship Id="rId17" Type="http://schemas.microsoft.com/office/2007/relationships/hdphoto" Target="../media/hdphoto9.wdp"/><Relationship Id="rId2" Type="http://schemas.openxmlformats.org/officeDocument/2006/relationships/image" Target="../media/image9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microsoft.com/office/2007/relationships/hdphoto" Target="../media/hdphoto5.wdp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8537" y="357050"/>
            <a:ext cx="9309463" cy="4487093"/>
          </a:xfrm>
        </p:spPr>
        <p:txBody>
          <a:bodyPr>
            <a:noAutofit/>
          </a:bodyPr>
          <a:lstStyle/>
          <a:p>
            <a:pPr lvl="0" algn="ctr"/>
            <a:r>
              <a:rPr lang="ru-RU" sz="4400" b="1" dirty="0" smtClean="0">
                <a:latin typeface="Arial Black" panose="020B0A04020102020204" pitchFamily="34" charset="0"/>
              </a:rPr>
              <a:t/>
            </a:r>
            <a:br>
              <a:rPr lang="ru-RU" sz="4400" b="1" dirty="0" smtClean="0">
                <a:latin typeface="Arial Black" panose="020B0A04020102020204" pitchFamily="34" charset="0"/>
              </a:rPr>
            </a:br>
            <a:r>
              <a:rPr lang="ru-RU" sz="4400" b="1" dirty="0">
                <a:latin typeface="Arial Black" panose="020B0A04020102020204" pitchFamily="34" charset="0"/>
              </a:rPr>
              <a:t/>
            </a:r>
            <a:br>
              <a:rPr lang="ru-RU" sz="4400" b="1" dirty="0">
                <a:latin typeface="Arial Black" panose="020B0A04020102020204" pitchFamily="34" charset="0"/>
              </a:rPr>
            </a:br>
            <a:r>
              <a:rPr lang="ru-RU" sz="4400" b="1" dirty="0" smtClean="0">
                <a:latin typeface="Arial Black" panose="020B0A04020102020204" pitchFamily="34" charset="0"/>
              </a:rPr>
              <a:t/>
            </a:r>
            <a:br>
              <a:rPr lang="ru-RU" sz="4400" b="1" dirty="0" smtClean="0">
                <a:latin typeface="Arial Black" panose="020B0A04020102020204" pitchFamily="34" charset="0"/>
              </a:rPr>
            </a:br>
            <a:r>
              <a:rPr lang="ru-RU" sz="4400" b="1" dirty="0">
                <a:latin typeface="Arial Black" panose="020B0A04020102020204" pitchFamily="34" charset="0"/>
              </a:rPr>
              <a:t/>
            </a:r>
            <a:br>
              <a:rPr lang="ru-RU" sz="4400" b="1" dirty="0">
                <a:latin typeface="Arial Black" panose="020B0A04020102020204" pitchFamily="34" charset="0"/>
              </a:rPr>
            </a:br>
            <a:r>
              <a:rPr lang="ru-RU" sz="4000" b="1" i="1" dirty="0" err="1" smtClean="0">
                <a:solidFill>
                  <a:schemeClr val="tx2"/>
                </a:solidFill>
                <a:latin typeface="Arial Black" panose="020B0A04020102020204" pitchFamily="34" charset="0"/>
              </a:rPr>
              <a:t>Биоэнергопластика</a:t>
            </a:r>
            <a:r>
              <a:rPr lang="ru-RU" sz="4000" b="1" i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ru-RU" sz="4000" b="1" i="1" dirty="0">
                <a:solidFill>
                  <a:schemeClr val="tx2"/>
                </a:solidFill>
                <a:latin typeface="Arial Black" panose="020B0A04020102020204" pitchFamily="34" charset="0"/>
              </a:rPr>
              <a:t>и нейродинамическая гимнастика </a:t>
            </a:r>
            <a:r>
              <a:rPr lang="ru-RU" sz="4000" i="1" dirty="0">
                <a:solidFill>
                  <a:schemeClr val="tx2"/>
                </a:solidFill>
                <a:latin typeface="Arial Black" panose="020B0A04020102020204" pitchFamily="34" charset="0"/>
              </a:rPr>
              <a:t/>
            </a:r>
            <a:br>
              <a:rPr lang="ru-RU" sz="4000" i="1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ru-RU" sz="4000" b="1" i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в работе учителя-логопеда.</a:t>
            </a:r>
            <a:r>
              <a:rPr lang="ru-RU" sz="4000" i="1" dirty="0">
                <a:solidFill>
                  <a:schemeClr val="tx2"/>
                </a:solidFill>
                <a:latin typeface="Arial Black" panose="020B0A04020102020204" pitchFamily="34" charset="0"/>
              </a:rPr>
              <a:t/>
            </a:r>
            <a:br>
              <a:rPr lang="ru-RU" sz="4000" i="1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endParaRPr lang="ru-RU" sz="4000" i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9515" y="5351418"/>
            <a:ext cx="4789714" cy="1147354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д/с № 24 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Окунева Галина Александровна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2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Дети\16438687718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7" r="3759" b="9697"/>
          <a:stretch/>
        </p:blipFill>
        <p:spPr bwMode="auto">
          <a:xfrm>
            <a:off x="1315618" y="1011383"/>
            <a:ext cx="9659469" cy="5672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70703" y="566036"/>
            <a:ext cx="3314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«Толстячок»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9517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и\16438686389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6666"/>
          <a:stretch/>
        </p:blipFill>
        <p:spPr bwMode="auto">
          <a:xfrm>
            <a:off x="1511872" y="1066800"/>
            <a:ext cx="9168255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8828" y="566057"/>
            <a:ext cx="286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«Худышка»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7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Дети\16438684778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22829" b="2626"/>
          <a:stretch/>
        </p:blipFill>
        <p:spPr bwMode="auto">
          <a:xfrm>
            <a:off x="619497" y="1023257"/>
            <a:ext cx="5031055" cy="51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ети\16438684927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1" b="9294"/>
          <a:stretch/>
        </p:blipFill>
        <p:spPr bwMode="auto">
          <a:xfrm>
            <a:off x="6410821" y="1047008"/>
            <a:ext cx="5129893" cy="51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2629" y="457200"/>
            <a:ext cx="9427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«Окошко»                                                                             «Забор»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3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7050" y="574619"/>
            <a:ext cx="11530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пражнения</a:t>
            </a:r>
            <a:r>
              <a:rPr kumimoji="0" lang="ru-RU" alt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одновременными разнотипными движениями рук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056" y="1467169"/>
            <a:ext cx="1965963" cy="262823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787" y="1467170"/>
            <a:ext cx="2046346" cy="262823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96252" y="1467170"/>
            <a:ext cx="2020721" cy="262823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3020" y="4311378"/>
            <a:ext cx="2220685" cy="234661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3280" y="4280039"/>
            <a:ext cx="2148122" cy="23779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74908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5" y="328637"/>
            <a:ext cx="11268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гры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упражнения с различными предметами: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карандашами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платочками, счётными палочками, камушками и т.д.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365" y="1140823"/>
            <a:ext cx="1928125" cy="272107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424" y="1140823"/>
            <a:ext cx="1924592" cy="272107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680" y="1133313"/>
            <a:ext cx="2157415" cy="272858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490" y="4027752"/>
            <a:ext cx="2255521" cy="266516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8650" y="4027752"/>
            <a:ext cx="2101774" cy="264532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4334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8" y="116896"/>
            <a:ext cx="11669486" cy="1170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b="1" spc="-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Используемые пособия: </a:t>
            </a:r>
          </a:p>
          <a:p>
            <a:pPr algn="just">
              <a:spcAft>
                <a:spcPts val="800"/>
              </a:spcAft>
            </a:pPr>
            <a:r>
              <a:rPr lang="ru-RU" spc="-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Тренажёр по развитию речи, межполушарного взаимодействия и </a:t>
            </a:r>
            <a:r>
              <a:rPr lang="ru-RU" spc="-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графомоторных</a:t>
            </a:r>
            <a:r>
              <a:rPr lang="ru-RU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навыков» </a:t>
            </a:r>
            <a:r>
              <a:rPr lang="ru-RU" spc="-25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О.Давыдовой</a:t>
            </a:r>
            <a:r>
              <a:rPr lang="ru-RU" spc="-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</a:p>
          <a:p>
            <a:pPr algn="just">
              <a:spcAft>
                <a:spcPts val="800"/>
              </a:spcAft>
            </a:pPr>
            <a:r>
              <a:rPr lang="ru-RU" spc="-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Проведи  </a:t>
            </a:r>
            <a:r>
              <a:rPr lang="ru-RU" spc="-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линии 2-мя руками. </a:t>
            </a:r>
            <a:r>
              <a:rPr lang="ru-RU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межполушарных связей</a:t>
            </a:r>
            <a:r>
              <a:rPr lang="ru-RU" spc="-2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  <a:r>
              <a:rPr lang="ru-RU" spc="-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В.Синицыной</a:t>
            </a:r>
            <a:r>
              <a:rPr lang="ru-RU" spc="-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pc="-25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137" y="2450909"/>
            <a:ext cx="5291645" cy="3924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60" t="35936" r="8749" b="21509"/>
          <a:stretch/>
        </p:blipFill>
        <p:spPr>
          <a:xfrm>
            <a:off x="6286134" y="2544992"/>
            <a:ext cx="5634578" cy="38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4953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96" y="1784666"/>
            <a:ext cx="3302031" cy="438060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4183" y="1784664"/>
            <a:ext cx="3222798" cy="438060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9709" y="1784665"/>
            <a:ext cx="3228109" cy="438060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81199" y="524471"/>
            <a:ext cx="8490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pc="-25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межполушарного взаимодействия у детей» (Нейродинамическая гимнастика; психомоторные игры; сенсомоторные игры)  Т. </a:t>
            </a:r>
            <a:r>
              <a:rPr lang="ru-RU" spc="-25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Трясоруковой</a:t>
            </a:r>
            <a:r>
              <a:rPr lang="ru-RU" spc="-25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5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7915" y="197537"/>
            <a:ext cx="3050835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Примерные задания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484" y="947191"/>
            <a:ext cx="4297848" cy="570441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165" y="930456"/>
            <a:ext cx="4299006" cy="575499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568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371" y="196068"/>
            <a:ext cx="5138058" cy="367924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5971" y="196070"/>
            <a:ext cx="4985658" cy="367924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229" y="2960914"/>
            <a:ext cx="5127171" cy="368926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71812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2714" y="2414097"/>
            <a:ext cx="8948057" cy="1831331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Спасибо за внимание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8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956067"/>
              </p:ext>
            </p:extLst>
          </p:nvPr>
        </p:nvGraphicFramePr>
        <p:xfrm>
          <a:off x="813707" y="1809334"/>
          <a:ext cx="10692493" cy="485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8286" y="338328"/>
            <a:ext cx="8229600" cy="891758"/>
          </a:xfrm>
        </p:spPr>
        <p:txBody>
          <a:bodyPr/>
          <a:lstStyle/>
          <a:p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иоэнергопластика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715" y="2226989"/>
            <a:ext cx="188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био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9715" y="3973991"/>
            <a:ext cx="188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«энергия»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715" y="5567141"/>
            <a:ext cx="207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«пластика»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1410" y="209004"/>
            <a:ext cx="10676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Биоэнергопластика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соединение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движений артикуляционного аппарата с движениями кисти рук. </a:t>
            </a:r>
            <a:endParaRPr lang="ru-RU" sz="3200" dirty="0"/>
          </a:p>
        </p:txBody>
      </p:sp>
      <p:pic>
        <p:nvPicPr>
          <p:cNvPr id="3" name="Рисунок 2" descr="https://ds04.infourok.ru/uploads/ex/0d0a/0010e971-038f1a27/img12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56" b="2917"/>
          <a:stretch/>
        </p:blipFill>
        <p:spPr bwMode="auto">
          <a:xfrm>
            <a:off x="1447800" y="1382484"/>
            <a:ext cx="9394372" cy="5236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17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59323111"/>
              </p:ext>
            </p:extLst>
          </p:nvPr>
        </p:nvGraphicFramePr>
        <p:xfrm>
          <a:off x="1465943" y="687009"/>
          <a:ext cx="96374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366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725" y="438341"/>
            <a:ext cx="11268891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этап: знакомство с органами артикуляции, упражнения для губ, языка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24DS-1\Desktop\16439680033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924" y="1327362"/>
            <a:ext cx="8027719" cy="5354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6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470" y="612508"/>
            <a:ext cx="11637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этап: артикуляционные упражнения с подключением рук ребенка. </a:t>
            </a:r>
            <a:endParaRPr lang="ru-RU" sz="2000" b="1" dirty="0"/>
          </a:p>
        </p:txBody>
      </p:sp>
      <p:pic>
        <p:nvPicPr>
          <p:cNvPr id="2050" name="Picture 2" descr="C:\Users\24DS-1\Desktop\1643967962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7617" y="1270330"/>
            <a:ext cx="7379525" cy="491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128" y="644208"/>
            <a:ext cx="2565332" cy="310850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3859" y="672105"/>
            <a:ext cx="2775138" cy="308176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7649" y="2966086"/>
            <a:ext cx="2617515" cy="319681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40977" y="2968831"/>
            <a:ext cx="2733194" cy="309810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99803" y="3975736"/>
            <a:ext cx="285333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«Иголочка»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7530" y="3980078"/>
            <a:ext cx="276627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«Блинчик»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5810" y="6275433"/>
            <a:ext cx="250895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«Парус»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11979" y="6181957"/>
            <a:ext cx="262488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«Бублик»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172" y="278431"/>
            <a:ext cx="11974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этап: постепенно подключается вторая рука.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202" y="790342"/>
            <a:ext cx="1832686" cy="24260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107" y="819273"/>
            <a:ext cx="1764599" cy="24260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5415" y="4023498"/>
            <a:ext cx="2297291" cy="238318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976" y="4010159"/>
            <a:ext cx="2292099" cy="238318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668" y="790342"/>
            <a:ext cx="1976846" cy="244339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4665" y="712321"/>
            <a:ext cx="1847499" cy="255180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0102" y="3996532"/>
            <a:ext cx="2281647" cy="239681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773" y="3996532"/>
            <a:ext cx="2277391" cy="239921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-83729" y="3216394"/>
            <a:ext cx="28340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«Заборчик»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65415" y="3216394"/>
            <a:ext cx="283693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«Грибочек»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53856" y="3216394"/>
            <a:ext cx="292381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«Толстячок»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17499" y="3233733"/>
            <a:ext cx="280762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«Худышка»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76167" y="6379866"/>
            <a:ext cx="262693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«Часики»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03133" y="6379866"/>
            <a:ext cx="262398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Упражнение «Качели»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4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0156" y="163925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Заключительный этап: совместное рассказывание сказки, рассказа.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Кошка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горшок с молоком.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874110"/>
              </p:ext>
            </p:extLst>
          </p:nvPr>
        </p:nvGraphicFramePr>
        <p:xfrm>
          <a:off x="1499909" y="1123947"/>
          <a:ext cx="9863183" cy="5248619"/>
        </p:xfrm>
        <a:graphic>
          <a:graphicData uri="http://schemas.openxmlformats.org/drawingml/2006/table">
            <a:tbl>
              <a:tblPr firstRow="1" firstCol="1" bandRow="1"/>
              <a:tblGrid>
                <a:gridCol w="2534310"/>
                <a:gridCol w="3167012"/>
                <a:gridCol w="4161861"/>
              </a:tblGrid>
              <a:tr h="411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Стихи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Движения артикуляторных органов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Движения рук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кухне нашей под столом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«Блинчик».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Выставляют перед собой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выпрямленные ладони.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Стоит крынка с молоком.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«Чашечка» вне ротовой полости.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«Корзиночка».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 крынке кошка подошла,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«Кошка сердится».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Согнутые пальцы правой руки опираются на выпрямленную ладонь левой руки.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Сверху сливки попила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Причмокивание губами,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Как будто подзываем щенка.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Правая рука скользит по левой ладони.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Глубже сунулась в горшок: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«Чашечка» за верхними зубами.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«Корзиночка».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-Молочка напьюсь я впрок!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Лакание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 верхней губы широким язычком.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Манящие движения ладонями обеих рук.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Что случилось? Ой-ой-ой!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«Маятник».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Левая ладонь под локтем правой руки. Правая рука раскачивается влево-вправо.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Кошка крутит головой,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Круговые движения языком сначала по верхней, затем по нижней губе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Указательным пальцем правой руки «рисуем» круги на левой ладошке.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Налакалась молочка –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Широким языком слизывать с верхней губы и убирать язык за верхние зубы.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Манящие движения ладонями обеих рук.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уйти ей из горшка!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«Маятник».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Левая ладонь под локтем правой руки. Правая рука раскачивается влево-вправо.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головы горшок не слез.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«Чашечка» вне ротовой полости.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Ладонь правой руки мягко обхватывает выпрямленные пальцы левой руки и прячется под ладонью.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ним и убежала в лес!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«Цоканье».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«Бегут» пальчиками рук по столу. 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16" marR="450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60713" y="26479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667</TotalTime>
  <Words>497</Words>
  <Application>Microsoft Office PowerPoint</Application>
  <PresentationFormat>Произвольный</PresentationFormat>
  <Paragraphs>98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    Биоэнергопластика и нейродинамическая гимнастика  в работе учителя-логопеда. </vt:lpstr>
      <vt:lpstr>Биоэнергопластика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Биоэнергопластика и нейродинамическая гимнастика  в логопедической работе. </dc:title>
  <dc:creator>Ирина</dc:creator>
  <cp:lastModifiedBy>pc</cp:lastModifiedBy>
  <cp:revision>48</cp:revision>
  <dcterms:created xsi:type="dcterms:W3CDTF">2022-01-25T16:57:04Z</dcterms:created>
  <dcterms:modified xsi:type="dcterms:W3CDTF">2022-09-05T08:00:40Z</dcterms:modified>
</cp:coreProperties>
</file>