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6" r:id="rId4"/>
  </p:sldMasterIdLst>
  <p:notesMasterIdLst>
    <p:notesMasterId r:id="rId46"/>
  </p:notesMasterIdLst>
  <p:sldIdLst>
    <p:sldId id="268" r:id="rId5"/>
    <p:sldId id="329" r:id="rId6"/>
    <p:sldId id="333" r:id="rId7"/>
    <p:sldId id="323" r:id="rId8"/>
    <p:sldId id="326" r:id="rId9"/>
    <p:sldId id="324" r:id="rId10"/>
    <p:sldId id="330" r:id="rId11"/>
    <p:sldId id="332" r:id="rId12"/>
    <p:sldId id="266" r:id="rId13"/>
    <p:sldId id="334" r:id="rId14"/>
    <p:sldId id="335" r:id="rId15"/>
    <p:sldId id="279" r:id="rId16"/>
    <p:sldId id="336" r:id="rId17"/>
    <p:sldId id="275" r:id="rId18"/>
    <p:sldId id="337" r:id="rId19"/>
    <p:sldId id="338" r:id="rId20"/>
    <p:sldId id="339" r:id="rId21"/>
    <p:sldId id="340" r:id="rId22"/>
    <p:sldId id="354" r:id="rId23"/>
    <p:sldId id="341" r:id="rId24"/>
    <p:sldId id="350" r:id="rId25"/>
    <p:sldId id="352" r:id="rId26"/>
    <p:sldId id="351" r:id="rId27"/>
    <p:sldId id="342" r:id="rId28"/>
    <p:sldId id="343" r:id="rId29"/>
    <p:sldId id="344" r:id="rId30"/>
    <p:sldId id="345" r:id="rId31"/>
    <p:sldId id="353" r:id="rId32"/>
    <p:sldId id="322" r:id="rId33"/>
    <p:sldId id="359" r:id="rId34"/>
    <p:sldId id="355" r:id="rId35"/>
    <p:sldId id="360" r:id="rId36"/>
    <p:sldId id="346" r:id="rId37"/>
    <p:sldId id="347" r:id="rId38"/>
    <p:sldId id="348" r:id="rId39"/>
    <p:sldId id="349" r:id="rId40"/>
    <p:sldId id="356" r:id="rId41"/>
    <p:sldId id="278" r:id="rId42"/>
    <p:sldId id="357" r:id="rId43"/>
    <p:sldId id="358" r:id="rId44"/>
    <p:sldId id="30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4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BBFC5-2388-4ECA-BE42-D5687E664FD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D9FB11-022F-428A-BE43-17268F5E9C0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1</a:t>
          </a:r>
          <a:endParaRPr lang="ru-RU" sz="1400" b="1" dirty="0">
            <a:solidFill>
              <a:schemeClr val="bg1"/>
            </a:solidFill>
          </a:endParaRPr>
        </a:p>
      </dgm:t>
    </dgm:pt>
    <dgm:pt modelId="{7C9A72FD-151D-4EB0-B30B-B33AA796EB6E}" type="parTrans" cxnId="{E4DA93EB-9B18-4D8E-924E-02D6602E1A47}">
      <dgm:prSet/>
      <dgm:spPr/>
      <dgm:t>
        <a:bodyPr/>
        <a:lstStyle/>
        <a:p>
          <a:endParaRPr lang="ru-RU"/>
        </a:p>
      </dgm:t>
    </dgm:pt>
    <dgm:pt modelId="{D5817F67-B9D5-4B28-A88A-5B57A5E3EF03}" type="sibTrans" cxnId="{E4DA93EB-9B18-4D8E-924E-02D6602E1A47}">
      <dgm:prSet/>
      <dgm:spPr/>
      <dgm:t>
        <a:bodyPr/>
        <a:lstStyle/>
        <a:p>
          <a:endParaRPr lang="ru-RU"/>
        </a:p>
      </dgm:t>
    </dgm:pt>
    <dgm:pt modelId="{6D366C19-63F7-405A-B245-FB5F7428046C}">
      <dgm:prSet phldrT="[Текст]"/>
      <dgm:spPr/>
      <dgm:t>
        <a:bodyPr/>
        <a:lstStyle/>
        <a:p>
          <a:r>
            <a:rPr lang="ru-RU" b="1" dirty="0" smtClean="0"/>
            <a:t>Речевые нарушения</a:t>
          </a:r>
          <a:endParaRPr lang="ru-RU" b="1" dirty="0"/>
        </a:p>
      </dgm:t>
    </dgm:pt>
    <dgm:pt modelId="{DAC1A7BA-16B3-48CB-A171-6E775866E685}" type="parTrans" cxnId="{3685332A-BAF5-4398-9F9A-2B88AA9B7C30}">
      <dgm:prSet/>
      <dgm:spPr/>
      <dgm:t>
        <a:bodyPr/>
        <a:lstStyle/>
        <a:p>
          <a:endParaRPr lang="ru-RU"/>
        </a:p>
      </dgm:t>
    </dgm:pt>
    <dgm:pt modelId="{70CCE217-FB0B-4AE7-B5A6-B57D79ABE1E6}" type="sibTrans" cxnId="{3685332A-BAF5-4398-9F9A-2B88AA9B7C30}">
      <dgm:prSet/>
      <dgm:spPr/>
      <dgm:t>
        <a:bodyPr/>
        <a:lstStyle/>
        <a:p>
          <a:endParaRPr lang="ru-RU"/>
        </a:p>
      </dgm:t>
    </dgm:pt>
    <dgm:pt modelId="{13DB7E08-B451-4F74-BC1B-6B7DC801A7FF}">
      <dgm:prSet phldrT="[Текст]" custT="1"/>
      <dgm:spPr/>
      <dgm:t>
        <a:bodyPr/>
        <a:lstStyle/>
        <a:p>
          <a:r>
            <a:rPr lang="ru-RU" sz="1400" b="1" dirty="0" smtClean="0"/>
            <a:t>2</a:t>
          </a:r>
          <a:endParaRPr lang="ru-RU" sz="1400" b="1" dirty="0"/>
        </a:p>
      </dgm:t>
    </dgm:pt>
    <dgm:pt modelId="{1C9701C5-B5E9-4C4F-B26F-0958F76E7417}" type="parTrans" cxnId="{CBC35E0F-5BDE-4D77-9E84-8158CB814CE3}">
      <dgm:prSet/>
      <dgm:spPr/>
      <dgm:t>
        <a:bodyPr/>
        <a:lstStyle/>
        <a:p>
          <a:endParaRPr lang="ru-RU"/>
        </a:p>
      </dgm:t>
    </dgm:pt>
    <dgm:pt modelId="{4A00B341-077F-48EC-9FFB-5F82F2BB01A3}" type="sibTrans" cxnId="{CBC35E0F-5BDE-4D77-9E84-8158CB814CE3}">
      <dgm:prSet/>
      <dgm:spPr/>
      <dgm:t>
        <a:bodyPr/>
        <a:lstStyle/>
        <a:p>
          <a:endParaRPr lang="ru-RU"/>
        </a:p>
      </dgm:t>
    </dgm:pt>
    <dgm:pt modelId="{D38B2D7D-8515-43A7-B5B2-1A179737B39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Низкий уровень развития интеллектуальных функций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E9D8336-8B3E-4DBF-AEF7-EC7DFCD70408}" type="parTrans" cxnId="{6968767E-3E76-456A-9919-AE8B60B743E4}">
      <dgm:prSet/>
      <dgm:spPr/>
      <dgm:t>
        <a:bodyPr/>
        <a:lstStyle/>
        <a:p>
          <a:endParaRPr lang="ru-RU"/>
        </a:p>
      </dgm:t>
    </dgm:pt>
    <dgm:pt modelId="{0A6CAB32-E011-4860-BD13-8657D87BC9C6}" type="sibTrans" cxnId="{6968767E-3E76-456A-9919-AE8B60B743E4}">
      <dgm:prSet/>
      <dgm:spPr/>
      <dgm:t>
        <a:bodyPr/>
        <a:lstStyle/>
        <a:p>
          <a:endParaRPr lang="ru-RU"/>
        </a:p>
      </dgm:t>
    </dgm:pt>
    <dgm:pt modelId="{48A17AD1-6C27-48F3-8C0A-678B83F48C0F}">
      <dgm:prSet phldrT="[Текст]" custT="1"/>
      <dgm:spPr/>
      <dgm:t>
        <a:bodyPr/>
        <a:lstStyle/>
        <a:p>
          <a:r>
            <a:rPr lang="ru-RU" sz="1400" b="1" dirty="0" smtClean="0"/>
            <a:t>3</a:t>
          </a:r>
          <a:endParaRPr lang="ru-RU" sz="1400" b="1" dirty="0"/>
        </a:p>
      </dgm:t>
    </dgm:pt>
    <dgm:pt modelId="{6957CD2D-4E62-44E9-88F5-915FA32D1936}" type="parTrans" cxnId="{B6D81385-BFD4-4674-B14F-AE3E672E434D}">
      <dgm:prSet/>
      <dgm:spPr/>
      <dgm:t>
        <a:bodyPr/>
        <a:lstStyle/>
        <a:p>
          <a:endParaRPr lang="ru-RU"/>
        </a:p>
      </dgm:t>
    </dgm:pt>
    <dgm:pt modelId="{387EE144-5250-4CA0-B047-C3B41387AA53}" type="sibTrans" cxnId="{B6D81385-BFD4-4674-B14F-AE3E672E434D}">
      <dgm:prSet/>
      <dgm:spPr/>
      <dgm:t>
        <a:bodyPr/>
        <a:lstStyle/>
        <a:p>
          <a:endParaRPr lang="ru-RU"/>
        </a:p>
      </dgm:t>
    </dgm:pt>
    <dgm:pt modelId="{2B305AE4-6522-4127-B678-12C2F03A3A9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Низкий уровень развития пространственных представлений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E86C84C-381A-4E26-8775-BE09E3352421}" type="parTrans" cxnId="{03FDA2FB-179F-4D90-B3A2-7FFAD9168A11}">
      <dgm:prSet/>
      <dgm:spPr/>
      <dgm:t>
        <a:bodyPr/>
        <a:lstStyle/>
        <a:p>
          <a:endParaRPr lang="ru-RU"/>
        </a:p>
      </dgm:t>
    </dgm:pt>
    <dgm:pt modelId="{1F5C787E-3798-4C10-9CD7-9D78AAB31AA7}" type="sibTrans" cxnId="{03FDA2FB-179F-4D90-B3A2-7FFAD9168A11}">
      <dgm:prSet/>
      <dgm:spPr/>
      <dgm:t>
        <a:bodyPr/>
        <a:lstStyle/>
        <a:p>
          <a:endParaRPr lang="ru-RU"/>
        </a:p>
      </dgm:t>
    </dgm:pt>
    <dgm:pt modelId="{727A2868-E22C-4749-96B7-080B49562E06}">
      <dgm:prSet custT="1"/>
      <dgm:spPr/>
      <dgm:t>
        <a:bodyPr/>
        <a:lstStyle/>
        <a:p>
          <a:r>
            <a:rPr lang="ru-RU" sz="1400" b="1" dirty="0" smtClean="0"/>
            <a:t>4</a:t>
          </a:r>
          <a:endParaRPr lang="ru-RU" sz="1400" b="1" dirty="0"/>
        </a:p>
      </dgm:t>
    </dgm:pt>
    <dgm:pt modelId="{A2BD3CFC-4C10-4791-994A-C7205720E126}" type="parTrans" cxnId="{1EC54383-52AE-4791-A281-22ABD485896C}">
      <dgm:prSet/>
      <dgm:spPr/>
      <dgm:t>
        <a:bodyPr/>
        <a:lstStyle/>
        <a:p>
          <a:endParaRPr lang="ru-RU"/>
        </a:p>
      </dgm:t>
    </dgm:pt>
    <dgm:pt modelId="{C7EF0D27-C291-4EBC-9A9B-5895485FF37A}" type="sibTrans" cxnId="{1EC54383-52AE-4791-A281-22ABD485896C}">
      <dgm:prSet/>
      <dgm:spPr/>
      <dgm:t>
        <a:bodyPr/>
        <a:lstStyle/>
        <a:p>
          <a:endParaRPr lang="ru-RU"/>
        </a:p>
      </dgm:t>
    </dgm:pt>
    <dgm:pt modelId="{F65510AE-6124-4B7B-8F6F-6B80DD0D652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Нарушение адекватного эмоционального реагирования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859119E-4983-4028-BA3A-681E8E5ED73E}" type="parTrans" cxnId="{17A38379-7FFC-48B9-A5DF-943DF67B437B}">
      <dgm:prSet/>
      <dgm:spPr/>
      <dgm:t>
        <a:bodyPr/>
        <a:lstStyle/>
        <a:p>
          <a:endParaRPr lang="ru-RU"/>
        </a:p>
      </dgm:t>
    </dgm:pt>
    <dgm:pt modelId="{510D39B8-CCF8-4837-9759-3F97E14EC655}" type="sibTrans" cxnId="{17A38379-7FFC-48B9-A5DF-943DF67B437B}">
      <dgm:prSet/>
      <dgm:spPr/>
      <dgm:t>
        <a:bodyPr/>
        <a:lstStyle/>
        <a:p>
          <a:endParaRPr lang="ru-RU"/>
        </a:p>
      </dgm:t>
    </dgm:pt>
    <dgm:pt modelId="{B694B921-2281-46C0-8B54-4FB9979320F0}">
      <dgm:prSet custT="1"/>
      <dgm:spPr/>
      <dgm:t>
        <a:bodyPr/>
        <a:lstStyle/>
        <a:p>
          <a:r>
            <a:rPr lang="ru-RU" sz="1400" b="1" dirty="0" smtClean="0"/>
            <a:t>5</a:t>
          </a:r>
          <a:endParaRPr lang="ru-RU" sz="1400" b="1" dirty="0"/>
        </a:p>
      </dgm:t>
    </dgm:pt>
    <dgm:pt modelId="{65DFE41F-DE48-4F4B-B25D-4378624F0FA2}" type="parTrans" cxnId="{FD03A32B-6E58-4792-A5C3-6BEFA5AB9E63}">
      <dgm:prSet/>
      <dgm:spPr/>
      <dgm:t>
        <a:bodyPr/>
        <a:lstStyle/>
        <a:p>
          <a:endParaRPr lang="ru-RU"/>
        </a:p>
      </dgm:t>
    </dgm:pt>
    <dgm:pt modelId="{5A23BBB6-AFE0-47BD-A62B-9A176EA75E35}" type="sibTrans" cxnId="{FD03A32B-6E58-4792-A5C3-6BEFA5AB9E63}">
      <dgm:prSet/>
      <dgm:spPr/>
      <dgm:t>
        <a:bodyPr/>
        <a:lstStyle/>
        <a:p>
          <a:endParaRPr lang="ru-RU"/>
        </a:p>
      </dgm:t>
    </dgm:pt>
    <dgm:pt modelId="{E986C3C6-000A-422F-97A0-49EDF633104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Незрелость изобразительно-графических навыков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77A389E-4E97-4A35-A5BA-7C3FAB1ABBA4}" type="parTrans" cxnId="{D96458C1-FC02-47E1-9CB1-05C634BA60FF}">
      <dgm:prSet/>
      <dgm:spPr/>
      <dgm:t>
        <a:bodyPr/>
        <a:lstStyle/>
        <a:p>
          <a:endParaRPr lang="ru-RU"/>
        </a:p>
      </dgm:t>
    </dgm:pt>
    <dgm:pt modelId="{485B6ACF-0638-4B53-9417-144B7CCE9C43}" type="sibTrans" cxnId="{D96458C1-FC02-47E1-9CB1-05C634BA60FF}">
      <dgm:prSet/>
      <dgm:spPr/>
      <dgm:t>
        <a:bodyPr/>
        <a:lstStyle/>
        <a:p>
          <a:endParaRPr lang="ru-RU"/>
        </a:p>
      </dgm:t>
    </dgm:pt>
    <dgm:pt modelId="{AE515153-5FD4-4B48-BC43-410E0E0713CC}">
      <dgm:prSet custT="1"/>
      <dgm:spPr/>
      <dgm:t>
        <a:bodyPr/>
        <a:lstStyle/>
        <a:p>
          <a:r>
            <a:rPr lang="ru-RU" sz="1400" b="1" dirty="0" smtClean="0"/>
            <a:t>6</a:t>
          </a:r>
          <a:endParaRPr lang="ru-RU" sz="1400" b="1" dirty="0"/>
        </a:p>
      </dgm:t>
    </dgm:pt>
    <dgm:pt modelId="{2F4C54E5-AC44-4DE9-8D2E-60F7BBFCEADC}" type="parTrans" cxnId="{D1E66FAF-AE3B-4E8F-86CC-ACDCE0720CA0}">
      <dgm:prSet/>
      <dgm:spPr/>
      <dgm:t>
        <a:bodyPr/>
        <a:lstStyle/>
        <a:p>
          <a:endParaRPr lang="ru-RU"/>
        </a:p>
      </dgm:t>
    </dgm:pt>
    <dgm:pt modelId="{D9DBE369-E569-49BC-B620-69032AAE79A6}" type="sibTrans" cxnId="{D1E66FAF-AE3B-4E8F-86CC-ACDCE0720CA0}">
      <dgm:prSet/>
      <dgm:spPr/>
      <dgm:t>
        <a:bodyPr/>
        <a:lstStyle/>
        <a:p>
          <a:endParaRPr lang="ru-RU"/>
        </a:p>
      </dgm:t>
    </dgm:pt>
    <dgm:pt modelId="{2D766B5C-FAC5-4FE7-B065-6AFCAA06851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Слабость логического мышления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1D30A75-D52D-4A89-B15F-608B8A051040}" type="parTrans" cxnId="{E836FEEB-4CFF-4D61-AA0B-257A51BD8766}">
      <dgm:prSet/>
      <dgm:spPr/>
      <dgm:t>
        <a:bodyPr/>
        <a:lstStyle/>
        <a:p>
          <a:endParaRPr lang="ru-RU"/>
        </a:p>
      </dgm:t>
    </dgm:pt>
    <dgm:pt modelId="{B4A1DA14-8A07-4533-9044-2FDEB8CFC46F}" type="sibTrans" cxnId="{E836FEEB-4CFF-4D61-AA0B-257A51BD8766}">
      <dgm:prSet/>
      <dgm:spPr/>
      <dgm:t>
        <a:bodyPr/>
        <a:lstStyle/>
        <a:p>
          <a:endParaRPr lang="ru-RU"/>
        </a:p>
      </dgm:t>
    </dgm:pt>
    <dgm:pt modelId="{59CC5E87-A41F-40B3-A83E-0687DB2F9982}">
      <dgm:prSet custT="1"/>
      <dgm:spPr/>
      <dgm:t>
        <a:bodyPr/>
        <a:lstStyle/>
        <a:p>
          <a:r>
            <a:rPr lang="ru-RU" sz="1400" b="1" dirty="0" smtClean="0"/>
            <a:t>7</a:t>
          </a:r>
          <a:endParaRPr lang="ru-RU" sz="1400" b="1" dirty="0"/>
        </a:p>
      </dgm:t>
    </dgm:pt>
    <dgm:pt modelId="{213AC180-E1C4-40C3-89AA-2AE1316ED55F}" type="parTrans" cxnId="{5E16B3B1-AD47-4AF6-BF69-506B57098D21}">
      <dgm:prSet/>
      <dgm:spPr/>
      <dgm:t>
        <a:bodyPr/>
        <a:lstStyle/>
        <a:p>
          <a:endParaRPr lang="ru-RU"/>
        </a:p>
      </dgm:t>
    </dgm:pt>
    <dgm:pt modelId="{C8A01097-EF18-4FDA-95D7-1DB4DF3BE98D}" type="sibTrans" cxnId="{5E16B3B1-AD47-4AF6-BF69-506B57098D21}">
      <dgm:prSet/>
      <dgm:spPr/>
      <dgm:t>
        <a:bodyPr/>
        <a:lstStyle/>
        <a:p>
          <a:endParaRPr lang="ru-RU"/>
        </a:p>
      </dgm:t>
    </dgm:pt>
    <dgm:pt modelId="{6F4A38EC-A1DE-4DFF-9837-E6EC998ACC6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Моторная неловкость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72A2E26-0732-42DB-8429-AF16E521F5BE}" type="parTrans" cxnId="{2FAA9535-DD84-4E83-BF9F-F4CE90BEB6A6}">
      <dgm:prSet/>
      <dgm:spPr/>
      <dgm:t>
        <a:bodyPr/>
        <a:lstStyle/>
        <a:p>
          <a:endParaRPr lang="ru-RU"/>
        </a:p>
      </dgm:t>
    </dgm:pt>
    <dgm:pt modelId="{1FE2D5AC-FFAC-4EB3-A7CF-94F1B4D4CFBE}" type="sibTrans" cxnId="{2FAA9535-DD84-4E83-BF9F-F4CE90BEB6A6}">
      <dgm:prSet/>
      <dgm:spPr/>
      <dgm:t>
        <a:bodyPr/>
        <a:lstStyle/>
        <a:p>
          <a:endParaRPr lang="ru-RU"/>
        </a:p>
      </dgm:t>
    </dgm:pt>
    <dgm:pt modelId="{EF417B42-7CD6-4541-95CD-F719954FBCC0}" type="pres">
      <dgm:prSet presAssocID="{018BBFC5-2388-4ECA-BE42-D5687E664F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D544F-7BBF-479B-A65A-3FCC0C13ABE9}" type="pres">
      <dgm:prSet presAssocID="{31D9FB11-022F-428A-BE43-17268F5E9C07}" presName="composite" presStyleCnt="0"/>
      <dgm:spPr/>
    </dgm:pt>
    <dgm:pt modelId="{DDF1A102-3893-4C1C-AD15-F1F82CC1D386}" type="pres">
      <dgm:prSet presAssocID="{31D9FB11-022F-428A-BE43-17268F5E9C0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97D3E-6793-468E-88E5-AB35A77E1A92}" type="pres">
      <dgm:prSet presAssocID="{31D9FB11-022F-428A-BE43-17268F5E9C0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9F413-CBE9-4383-82D9-F53845F64B41}" type="pres">
      <dgm:prSet presAssocID="{D5817F67-B9D5-4B28-A88A-5B57A5E3EF03}" presName="sp" presStyleCnt="0"/>
      <dgm:spPr/>
    </dgm:pt>
    <dgm:pt modelId="{2A58600C-E4C7-4E72-B2E1-4EE6223928A2}" type="pres">
      <dgm:prSet presAssocID="{13DB7E08-B451-4F74-BC1B-6B7DC801A7FF}" presName="composite" presStyleCnt="0"/>
      <dgm:spPr/>
    </dgm:pt>
    <dgm:pt modelId="{12EE4BC3-36AA-42E8-8D24-308608A9FF15}" type="pres">
      <dgm:prSet presAssocID="{13DB7E08-B451-4F74-BC1B-6B7DC801A7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8429B-B69E-487D-AA43-074334D7541C}" type="pres">
      <dgm:prSet presAssocID="{13DB7E08-B451-4F74-BC1B-6B7DC801A7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B5001-6C46-4D4F-8E69-4A75F5EA8FE4}" type="pres">
      <dgm:prSet presAssocID="{4A00B341-077F-48EC-9FFB-5F82F2BB01A3}" presName="sp" presStyleCnt="0"/>
      <dgm:spPr/>
    </dgm:pt>
    <dgm:pt modelId="{907ABE87-CFA1-482A-8D48-8D4F7CAFDE21}" type="pres">
      <dgm:prSet presAssocID="{48A17AD1-6C27-48F3-8C0A-678B83F48C0F}" presName="composite" presStyleCnt="0"/>
      <dgm:spPr/>
    </dgm:pt>
    <dgm:pt modelId="{7C474245-F719-4A97-A855-92D169B4FB24}" type="pres">
      <dgm:prSet presAssocID="{48A17AD1-6C27-48F3-8C0A-678B83F48C0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CB75B-15C4-4173-A38D-1B5AEF984641}" type="pres">
      <dgm:prSet presAssocID="{48A17AD1-6C27-48F3-8C0A-678B83F48C0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C5828-4839-4705-9BA2-D1D2642E7C35}" type="pres">
      <dgm:prSet presAssocID="{387EE144-5250-4CA0-B047-C3B41387AA53}" presName="sp" presStyleCnt="0"/>
      <dgm:spPr/>
    </dgm:pt>
    <dgm:pt modelId="{2F53A199-F786-465E-80CF-954F52D39248}" type="pres">
      <dgm:prSet presAssocID="{727A2868-E22C-4749-96B7-080B49562E06}" presName="composite" presStyleCnt="0"/>
      <dgm:spPr/>
    </dgm:pt>
    <dgm:pt modelId="{FCAFA589-DB03-4E7D-B759-96A089B0FA90}" type="pres">
      <dgm:prSet presAssocID="{727A2868-E22C-4749-96B7-080B49562E0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E103D-0FAF-4BC3-AC2C-ACA34E25DD5B}" type="pres">
      <dgm:prSet presAssocID="{727A2868-E22C-4749-96B7-080B49562E0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DFF06-3876-4BFC-BFE2-A3792C27D176}" type="pres">
      <dgm:prSet presAssocID="{C7EF0D27-C291-4EBC-9A9B-5895485FF37A}" presName="sp" presStyleCnt="0"/>
      <dgm:spPr/>
    </dgm:pt>
    <dgm:pt modelId="{FFE7385B-C524-4086-A547-B7423F71F5FB}" type="pres">
      <dgm:prSet presAssocID="{B694B921-2281-46C0-8B54-4FB9979320F0}" presName="composite" presStyleCnt="0"/>
      <dgm:spPr/>
    </dgm:pt>
    <dgm:pt modelId="{A9305D3F-DD66-4CF9-A4CB-CF48BC8B1D7B}" type="pres">
      <dgm:prSet presAssocID="{B694B921-2281-46C0-8B54-4FB9979320F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2041-79BE-4601-A4D4-7F959472253F}" type="pres">
      <dgm:prSet presAssocID="{B694B921-2281-46C0-8B54-4FB9979320F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4FEDB-D672-44D4-8853-20AFBC6BE452}" type="pres">
      <dgm:prSet presAssocID="{5A23BBB6-AFE0-47BD-A62B-9A176EA75E35}" presName="sp" presStyleCnt="0"/>
      <dgm:spPr/>
    </dgm:pt>
    <dgm:pt modelId="{7A72127D-81A7-469D-9FDB-30259ECFDB50}" type="pres">
      <dgm:prSet presAssocID="{AE515153-5FD4-4B48-BC43-410E0E0713CC}" presName="composite" presStyleCnt="0"/>
      <dgm:spPr/>
    </dgm:pt>
    <dgm:pt modelId="{5618C8F9-3828-49CF-A00B-5E47F50F3DF9}" type="pres">
      <dgm:prSet presAssocID="{AE515153-5FD4-4B48-BC43-410E0E0713C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316C6-E352-49BD-A1D9-726D62E10CF8}" type="pres">
      <dgm:prSet presAssocID="{AE515153-5FD4-4B48-BC43-410E0E0713C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943F6-934D-4CEE-BFDD-4BCCDF0C09FE}" type="pres">
      <dgm:prSet presAssocID="{D9DBE369-E569-49BC-B620-69032AAE79A6}" presName="sp" presStyleCnt="0"/>
      <dgm:spPr/>
    </dgm:pt>
    <dgm:pt modelId="{10F306E7-A18B-487A-9612-09D163DDBA93}" type="pres">
      <dgm:prSet presAssocID="{59CC5E87-A41F-40B3-A83E-0687DB2F9982}" presName="composite" presStyleCnt="0"/>
      <dgm:spPr/>
    </dgm:pt>
    <dgm:pt modelId="{098B9E80-FE9D-4882-9F75-4775FC4EB76D}" type="pres">
      <dgm:prSet presAssocID="{59CC5E87-A41F-40B3-A83E-0687DB2F998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480A1-860F-46DC-AAB8-65743936BC60}" type="pres">
      <dgm:prSet presAssocID="{59CC5E87-A41F-40B3-A83E-0687DB2F998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4F137-FDF1-4A99-BEE2-9A1FFCFB4F38}" type="presOf" srcId="{2B305AE4-6522-4127-B678-12C2F03A3A9E}" destId="{8B6CB75B-15C4-4173-A38D-1B5AEF984641}" srcOrd="0" destOrd="0" presId="urn:microsoft.com/office/officeart/2005/8/layout/chevron2"/>
    <dgm:cxn modelId="{E4DA93EB-9B18-4D8E-924E-02D6602E1A47}" srcId="{018BBFC5-2388-4ECA-BE42-D5687E664FD1}" destId="{31D9FB11-022F-428A-BE43-17268F5E9C07}" srcOrd="0" destOrd="0" parTransId="{7C9A72FD-151D-4EB0-B30B-B33AA796EB6E}" sibTransId="{D5817F67-B9D5-4B28-A88A-5B57A5E3EF03}"/>
    <dgm:cxn modelId="{9B3B6A45-6F32-449D-913B-154557D3F38B}" type="presOf" srcId="{6D366C19-63F7-405A-B245-FB5F7428046C}" destId="{AEF97D3E-6793-468E-88E5-AB35A77E1A92}" srcOrd="0" destOrd="0" presId="urn:microsoft.com/office/officeart/2005/8/layout/chevron2"/>
    <dgm:cxn modelId="{B6D81385-BFD4-4674-B14F-AE3E672E434D}" srcId="{018BBFC5-2388-4ECA-BE42-D5687E664FD1}" destId="{48A17AD1-6C27-48F3-8C0A-678B83F48C0F}" srcOrd="2" destOrd="0" parTransId="{6957CD2D-4E62-44E9-88F5-915FA32D1936}" sibTransId="{387EE144-5250-4CA0-B047-C3B41387AA53}"/>
    <dgm:cxn modelId="{AC7B9614-6E65-4C4D-A906-AB210D08C50D}" type="presOf" srcId="{59CC5E87-A41F-40B3-A83E-0687DB2F9982}" destId="{098B9E80-FE9D-4882-9F75-4775FC4EB76D}" srcOrd="0" destOrd="0" presId="urn:microsoft.com/office/officeart/2005/8/layout/chevron2"/>
    <dgm:cxn modelId="{2A1DD0F4-8C62-4A4E-BA6D-1C9A4DB3F94B}" type="presOf" srcId="{D38B2D7D-8515-43A7-B5B2-1A179737B399}" destId="{83B8429B-B69E-487D-AA43-074334D7541C}" srcOrd="0" destOrd="0" presId="urn:microsoft.com/office/officeart/2005/8/layout/chevron2"/>
    <dgm:cxn modelId="{17A38379-7FFC-48B9-A5DF-943DF67B437B}" srcId="{727A2868-E22C-4749-96B7-080B49562E06}" destId="{F65510AE-6124-4B7B-8F6F-6B80DD0D6520}" srcOrd="0" destOrd="0" parTransId="{8859119E-4983-4028-BA3A-681E8E5ED73E}" sibTransId="{510D39B8-CCF8-4837-9759-3F97E14EC655}"/>
    <dgm:cxn modelId="{03FDA2FB-179F-4D90-B3A2-7FFAD9168A11}" srcId="{48A17AD1-6C27-48F3-8C0A-678B83F48C0F}" destId="{2B305AE4-6522-4127-B678-12C2F03A3A9E}" srcOrd="0" destOrd="0" parTransId="{FE86C84C-381A-4E26-8775-BE09E3352421}" sibTransId="{1F5C787E-3798-4C10-9CD7-9D78AAB31AA7}"/>
    <dgm:cxn modelId="{1EC54383-52AE-4791-A281-22ABD485896C}" srcId="{018BBFC5-2388-4ECA-BE42-D5687E664FD1}" destId="{727A2868-E22C-4749-96B7-080B49562E06}" srcOrd="3" destOrd="0" parTransId="{A2BD3CFC-4C10-4791-994A-C7205720E126}" sibTransId="{C7EF0D27-C291-4EBC-9A9B-5895485FF37A}"/>
    <dgm:cxn modelId="{74F41BBC-FF24-4AF4-A2F0-6BCB25A84F09}" type="presOf" srcId="{E986C3C6-000A-422F-97A0-49EDF6331043}" destId="{C0CE2041-79BE-4601-A4D4-7F959472253F}" srcOrd="0" destOrd="0" presId="urn:microsoft.com/office/officeart/2005/8/layout/chevron2"/>
    <dgm:cxn modelId="{FD03A32B-6E58-4792-A5C3-6BEFA5AB9E63}" srcId="{018BBFC5-2388-4ECA-BE42-D5687E664FD1}" destId="{B694B921-2281-46C0-8B54-4FB9979320F0}" srcOrd="4" destOrd="0" parTransId="{65DFE41F-DE48-4F4B-B25D-4378624F0FA2}" sibTransId="{5A23BBB6-AFE0-47BD-A62B-9A176EA75E35}"/>
    <dgm:cxn modelId="{8D3E4AC8-8C15-40E2-9D83-7191B7625DFF}" type="presOf" srcId="{F65510AE-6124-4B7B-8F6F-6B80DD0D6520}" destId="{F42E103D-0FAF-4BC3-AC2C-ACA34E25DD5B}" srcOrd="0" destOrd="0" presId="urn:microsoft.com/office/officeart/2005/8/layout/chevron2"/>
    <dgm:cxn modelId="{08F09E03-861A-4EDC-A930-5DDD7D5F2EC4}" type="presOf" srcId="{48A17AD1-6C27-48F3-8C0A-678B83F48C0F}" destId="{7C474245-F719-4A97-A855-92D169B4FB24}" srcOrd="0" destOrd="0" presId="urn:microsoft.com/office/officeart/2005/8/layout/chevron2"/>
    <dgm:cxn modelId="{3933861E-CF50-4136-98A9-433A4FDAAAAB}" type="presOf" srcId="{018BBFC5-2388-4ECA-BE42-D5687E664FD1}" destId="{EF417B42-7CD6-4541-95CD-F719954FBCC0}" srcOrd="0" destOrd="0" presId="urn:microsoft.com/office/officeart/2005/8/layout/chevron2"/>
    <dgm:cxn modelId="{65BC1B33-BE74-4954-A29F-01833EA0B446}" type="presOf" srcId="{727A2868-E22C-4749-96B7-080B49562E06}" destId="{FCAFA589-DB03-4E7D-B759-96A089B0FA90}" srcOrd="0" destOrd="0" presId="urn:microsoft.com/office/officeart/2005/8/layout/chevron2"/>
    <dgm:cxn modelId="{6968767E-3E76-456A-9919-AE8B60B743E4}" srcId="{13DB7E08-B451-4F74-BC1B-6B7DC801A7FF}" destId="{D38B2D7D-8515-43A7-B5B2-1A179737B399}" srcOrd="0" destOrd="0" parTransId="{7E9D8336-8B3E-4DBF-AEF7-EC7DFCD70408}" sibTransId="{0A6CAB32-E011-4860-BD13-8657D87BC9C6}"/>
    <dgm:cxn modelId="{5841CDBB-DBCE-41D6-BC86-BFD62F50150D}" type="presOf" srcId="{31D9FB11-022F-428A-BE43-17268F5E9C07}" destId="{DDF1A102-3893-4C1C-AD15-F1F82CC1D386}" srcOrd="0" destOrd="0" presId="urn:microsoft.com/office/officeart/2005/8/layout/chevron2"/>
    <dgm:cxn modelId="{CBC35E0F-5BDE-4D77-9E84-8158CB814CE3}" srcId="{018BBFC5-2388-4ECA-BE42-D5687E664FD1}" destId="{13DB7E08-B451-4F74-BC1B-6B7DC801A7FF}" srcOrd="1" destOrd="0" parTransId="{1C9701C5-B5E9-4C4F-B26F-0958F76E7417}" sibTransId="{4A00B341-077F-48EC-9FFB-5F82F2BB01A3}"/>
    <dgm:cxn modelId="{5E16B3B1-AD47-4AF6-BF69-506B57098D21}" srcId="{018BBFC5-2388-4ECA-BE42-D5687E664FD1}" destId="{59CC5E87-A41F-40B3-A83E-0687DB2F9982}" srcOrd="6" destOrd="0" parTransId="{213AC180-E1C4-40C3-89AA-2AE1316ED55F}" sibTransId="{C8A01097-EF18-4FDA-95D7-1DB4DF3BE98D}"/>
    <dgm:cxn modelId="{A556053D-1A1A-41DC-88B8-C240EE38D98F}" type="presOf" srcId="{2D766B5C-FAC5-4FE7-B065-6AFCAA068511}" destId="{599316C6-E352-49BD-A1D9-726D62E10CF8}" srcOrd="0" destOrd="0" presId="urn:microsoft.com/office/officeart/2005/8/layout/chevron2"/>
    <dgm:cxn modelId="{2E7A4F57-8E09-45FD-BF5C-904F6BC9434E}" type="presOf" srcId="{6F4A38EC-A1DE-4DFF-9837-E6EC998ACC66}" destId="{F15480A1-860F-46DC-AAB8-65743936BC60}" srcOrd="0" destOrd="0" presId="urn:microsoft.com/office/officeart/2005/8/layout/chevron2"/>
    <dgm:cxn modelId="{3685332A-BAF5-4398-9F9A-2B88AA9B7C30}" srcId="{31D9FB11-022F-428A-BE43-17268F5E9C07}" destId="{6D366C19-63F7-405A-B245-FB5F7428046C}" srcOrd="0" destOrd="0" parTransId="{DAC1A7BA-16B3-48CB-A171-6E775866E685}" sibTransId="{70CCE217-FB0B-4AE7-B5A6-B57D79ABE1E6}"/>
    <dgm:cxn modelId="{A61392AE-AB0C-44E8-B0AD-D1FE7E7AA020}" type="presOf" srcId="{13DB7E08-B451-4F74-BC1B-6B7DC801A7FF}" destId="{12EE4BC3-36AA-42E8-8D24-308608A9FF15}" srcOrd="0" destOrd="0" presId="urn:microsoft.com/office/officeart/2005/8/layout/chevron2"/>
    <dgm:cxn modelId="{CE37F7EA-3885-41AC-80EE-85C7859E5611}" type="presOf" srcId="{B694B921-2281-46C0-8B54-4FB9979320F0}" destId="{A9305D3F-DD66-4CF9-A4CB-CF48BC8B1D7B}" srcOrd="0" destOrd="0" presId="urn:microsoft.com/office/officeart/2005/8/layout/chevron2"/>
    <dgm:cxn modelId="{D96458C1-FC02-47E1-9CB1-05C634BA60FF}" srcId="{B694B921-2281-46C0-8B54-4FB9979320F0}" destId="{E986C3C6-000A-422F-97A0-49EDF6331043}" srcOrd="0" destOrd="0" parTransId="{E77A389E-4E97-4A35-A5BA-7C3FAB1ABBA4}" sibTransId="{485B6ACF-0638-4B53-9417-144B7CCE9C43}"/>
    <dgm:cxn modelId="{E836FEEB-4CFF-4D61-AA0B-257A51BD8766}" srcId="{AE515153-5FD4-4B48-BC43-410E0E0713CC}" destId="{2D766B5C-FAC5-4FE7-B065-6AFCAA068511}" srcOrd="0" destOrd="0" parTransId="{C1D30A75-D52D-4A89-B15F-608B8A051040}" sibTransId="{B4A1DA14-8A07-4533-9044-2FDEB8CFC46F}"/>
    <dgm:cxn modelId="{3CEF6228-5732-481B-9EA9-23ACFE4A6DF2}" type="presOf" srcId="{AE515153-5FD4-4B48-BC43-410E0E0713CC}" destId="{5618C8F9-3828-49CF-A00B-5E47F50F3DF9}" srcOrd="0" destOrd="0" presId="urn:microsoft.com/office/officeart/2005/8/layout/chevron2"/>
    <dgm:cxn modelId="{2FAA9535-DD84-4E83-BF9F-F4CE90BEB6A6}" srcId="{59CC5E87-A41F-40B3-A83E-0687DB2F9982}" destId="{6F4A38EC-A1DE-4DFF-9837-E6EC998ACC66}" srcOrd="0" destOrd="0" parTransId="{D72A2E26-0732-42DB-8429-AF16E521F5BE}" sibTransId="{1FE2D5AC-FFAC-4EB3-A7CF-94F1B4D4CFBE}"/>
    <dgm:cxn modelId="{D1E66FAF-AE3B-4E8F-86CC-ACDCE0720CA0}" srcId="{018BBFC5-2388-4ECA-BE42-D5687E664FD1}" destId="{AE515153-5FD4-4B48-BC43-410E0E0713CC}" srcOrd="5" destOrd="0" parTransId="{2F4C54E5-AC44-4DE9-8D2E-60F7BBFCEADC}" sibTransId="{D9DBE369-E569-49BC-B620-69032AAE79A6}"/>
    <dgm:cxn modelId="{E23DC4AC-D387-4C79-8B9E-475D84A0E27F}" type="presParOf" srcId="{EF417B42-7CD6-4541-95CD-F719954FBCC0}" destId="{27FD544F-7BBF-479B-A65A-3FCC0C13ABE9}" srcOrd="0" destOrd="0" presId="urn:microsoft.com/office/officeart/2005/8/layout/chevron2"/>
    <dgm:cxn modelId="{7EF69986-71E6-4B3A-A3CD-4703E2B3AB29}" type="presParOf" srcId="{27FD544F-7BBF-479B-A65A-3FCC0C13ABE9}" destId="{DDF1A102-3893-4C1C-AD15-F1F82CC1D386}" srcOrd="0" destOrd="0" presId="urn:microsoft.com/office/officeart/2005/8/layout/chevron2"/>
    <dgm:cxn modelId="{67DC6FC7-D9E1-4E2E-9765-B5CEEF9882FF}" type="presParOf" srcId="{27FD544F-7BBF-479B-A65A-3FCC0C13ABE9}" destId="{AEF97D3E-6793-468E-88E5-AB35A77E1A92}" srcOrd="1" destOrd="0" presId="urn:microsoft.com/office/officeart/2005/8/layout/chevron2"/>
    <dgm:cxn modelId="{ABD1BDAA-5280-4571-AB71-63D2C553F475}" type="presParOf" srcId="{EF417B42-7CD6-4541-95CD-F719954FBCC0}" destId="{0FA9F413-CBE9-4383-82D9-F53845F64B41}" srcOrd="1" destOrd="0" presId="urn:microsoft.com/office/officeart/2005/8/layout/chevron2"/>
    <dgm:cxn modelId="{787FF2FE-FB1F-4183-B046-B5C4571107AC}" type="presParOf" srcId="{EF417B42-7CD6-4541-95CD-F719954FBCC0}" destId="{2A58600C-E4C7-4E72-B2E1-4EE6223928A2}" srcOrd="2" destOrd="0" presId="urn:microsoft.com/office/officeart/2005/8/layout/chevron2"/>
    <dgm:cxn modelId="{D9D28552-D85B-422F-8861-9EAF6929B573}" type="presParOf" srcId="{2A58600C-E4C7-4E72-B2E1-4EE6223928A2}" destId="{12EE4BC3-36AA-42E8-8D24-308608A9FF15}" srcOrd="0" destOrd="0" presId="urn:microsoft.com/office/officeart/2005/8/layout/chevron2"/>
    <dgm:cxn modelId="{634C796D-C3A4-495D-8698-C3EFD740957B}" type="presParOf" srcId="{2A58600C-E4C7-4E72-B2E1-4EE6223928A2}" destId="{83B8429B-B69E-487D-AA43-074334D7541C}" srcOrd="1" destOrd="0" presId="urn:microsoft.com/office/officeart/2005/8/layout/chevron2"/>
    <dgm:cxn modelId="{81A525C4-93B6-45C7-BE85-F0E408957F4D}" type="presParOf" srcId="{EF417B42-7CD6-4541-95CD-F719954FBCC0}" destId="{CC6B5001-6C46-4D4F-8E69-4A75F5EA8FE4}" srcOrd="3" destOrd="0" presId="urn:microsoft.com/office/officeart/2005/8/layout/chevron2"/>
    <dgm:cxn modelId="{E8A5D462-435C-4F79-9CF2-BEF87C427EC6}" type="presParOf" srcId="{EF417B42-7CD6-4541-95CD-F719954FBCC0}" destId="{907ABE87-CFA1-482A-8D48-8D4F7CAFDE21}" srcOrd="4" destOrd="0" presId="urn:microsoft.com/office/officeart/2005/8/layout/chevron2"/>
    <dgm:cxn modelId="{93CA1274-EE83-4B42-A572-F1D6C12A3F26}" type="presParOf" srcId="{907ABE87-CFA1-482A-8D48-8D4F7CAFDE21}" destId="{7C474245-F719-4A97-A855-92D169B4FB24}" srcOrd="0" destOrd="0" presId="urn:microsoft.com/office/officeart/2005/8/layout/chevron2"/>
    <dgm:cxn modelId="{5163B071-4A6E-4445-BA1F-7202EE27788C}" type="presParOf" srcId="{907ABE87-CFA1-482A-8D48-8D4F7CAFDE21}" destId="{8B6CB75B-15C4-4173-A38D-1B5AEF984641}" srcOrd="1" destOrd="0" presId="urn:microsoft.com/office/officeart/2005/8/layout/chevron2"/>
    <dgm:cxn modelId="{52818A5E-61FE-4EB4-96D4-6BC5E84FD959}" type="presParOf" srcId="{EF417B42-7CD6-4541-95CD-F719954FBCC0}" destId="{DC9C5828-4839-4705-9BA2-D1D2642E7C35}" srcOrd="5" destOrd="0" presId="urn:microsoft.com/office/officeart/2005/8/layout/chevron2"/>
    <dgm:cxn modelId="{0CD5F67B-EBD4-4C98-9443-F4D7602669A3}" type="presParOf" srcId="{EF417B42-7CD6-4541-95CD-F719954FBCC0}" destId="{2F53A199-F786-465E-80CF-954F52D39248}" srcOrd="6" destOrd="0" presId="urn:microsoft.com/office/officeart/2005/8/layout/chevron2"/>
    <dgm:cxn modelId="{F0516F6B-C4CE-4562-A633-FFF6383809E6}" type="presParOf" srcId="{2F53A199-F786-465E-80CF-954F52D39248}" destId="{FCAFA589-DB03-4E7D-B759-96A089B0FA90}" srcOrd="0" destOrd="0" presId="urn:microsoft.com/office/officeart/2005/8/layout/chevron2"/>
    <dgm:cxn modelId="{45B8CE23-A9AB-49DE-AE1C-D3CB953BE0B0}" type="presParOf" srcId="{2F53A199-F786-465E-80CF-954F52D39248}" destId="{F42E103D-0FAF-4BC3-AC2C-ACA34E25DD5B}" srcOrd="1" destOrd="0" presId="urn:microsoft.com/office/officeart/2005/8/layout/chevron2"/>
    <dgm:cxn modelId="{9CA5F3CD-9772-4ED2-8B8C-9C87E2469F75}" type="presParOf" srcId="{EF417B42-7CD6-4541-95CD-F719954FBCC0}" destId="{71FDFF06-3876-4BFC-BFE2-A3792C27D176}" srcOrd="7" destOrd="0" presId="urn:microsoft.com/office/officeart/2005/8/layout/chevron2"/>
    <dgm:cxn modelId="{B0C54740-7CB4-41A7-930B-D3D2E6F6589C}" type="presParOf" srcId="{EF417B42-7CD6-4541-95CD-F719954FBCC0}" destId="{FFE7385B-C524-4086-A547-B7423F71F5FB}" srcOrd="8" destOrd="0" presId="urn:microsoft.com/office/officeart/2005/8/layout/chevron2"/>
    <dgm:cxn modelId="{7FF7CECE-C1A8-4D70-BE70-41C39DEB284B}" type="presParOf" srcId="{FFE7385B-C524-4086-A547-B7423F71F5FB}" destId="{A9305D3F-DD66-4CF9-A4CB-CF48BC8B1D7B}" srcOrd="0" destOrd="0" presId="urn:microsoft.com/office/officeart/2005/8/layout/chevron2"/>
    <dgm:cxn modelId="{E87872F0-7396-465F-BE75-98909E1E2656}" type="presParOf" srcId="{FFE7385B-C524-4086-A547-B7423F71F5FB}" destId="{C0CE2041-79BE-4601-A4D4-7F959472253F}" srcOrd="1" destOrd="0" presId="urn:microsoft.com/office/officeart/2005/8/layout/chevron2"/>
    <dgm:cxn modelId="{18FBB5E4-7CBE-4FA9-A836-51455A290179}" type="presParOf" srcId="{EF417B42-7CD6-4541-95CD-F719954FBCC0}" destId="{7E74FEDB-D672-44D4-8853-20AFBC6BE452}" srcOrd="9" destOrd="0" presId="urn:microsoft.com/office/officeart/2005/8/layout/chevron2"/>
    <dgm:cxn modelId="{5206A95C-53DB-4713-A058-53F9204DC262}" type="presParOf" srcId="{EF417B42-7CD6-4541-95CD-F719954FBCC0}" destId="{7A72127D-81A7-469D-9FDB-30259ECFDB50}" srcOrd="10" destOrd="0" presId="urn:microsoft.com/office/officeart/2005/8/layout/chevron2"/>
    <dgm:cxn modelId="{F893BA75-7EA5-47A6-A2C7-140E752BEFD4}" type="presParOf" srcId="{7A72127D-81A7-469D-9FDB-30259ECFDB50}" destId="{5618C8F9-3828-49CF-A00B-5E47F50F3DF9}" srcOrd="0" destOrd="0" presId="urn:microsoft.com/office/officeart/2005/8/layout/chevron2"/>
    <dgm:cxn modelId="{E4522A64-CC2C-445D-98B8-00731A68DFE3}" type="presParOf" srcId="{7A72127D-81A7-469D-9FDB-30259ECFDB50}" destId="{599316C6-E352-49BD-A1D9-726D62E10CF8}" srcOrd="1" destOrd="0" presId="urn:microsoft.com/office/officeart/2005/8/layout/chevron2"/>
    <dgm:cxn modelId="{B394B160-D39F-4D20-8EDF-70C3C937D626}" type="presParOf" srcId="{EF417B42-7CD6-4541-95CD-F719954FBCC0}" destId="{D1E943F6-934D-4CEE-BFDD-4BCCDF0C09FE}" srcOrd="11" destOrd="0" presId="urn:microsoft.com/office/officeart/2005/8/layout/chevron2"/>
    <dgm:cxn modelId="{D1FFBE3C-F20C-4CF6-9D36-52A26E6FB073}" type="presParOf" srcId="{EF417B42-7CD6-4541-95CD-F719954FBCC0}" destId="{10F306E7-A18B-487A-9612-09D163DDBA93}" srcOrd="12" destOrd="0" presId="urn:microsoft.com/office/officeart/2005/8/layout/chevron2"/>
    <dgm:cxn modelId="{6B53BDE2-AA90-45C5-BD49-23CD2D067BBC}" type="presParOf" srcId="{10F306E7-A18B-487A-9612-09D163DDBA93}" destId="{098B9E80-FE9D-4882-9F75-4775FC4EB76D}" srcOrd="0" destOrd="0" presId="urn:microsoft.com/office/officeart/2005/8/layout/chevron2"/>
    <dgm:cxn modelId="{99A98628-E4F8-4EA1-B227-0B31BFF0F4BC}" type="presParOf" srcId="{10F306E7-A18B-487A-9612-09D163DDBA93}" destId="{F15480A1-860F-46DC-AAB8-65743936BC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AECD5-E972-44A8-BE9E-B14A359ABA7F}" type="doc">
      <dgm:prSet loTypeId="urn:microsoft.com/office/officeart/2005/8/layout/arrow2" loCatId="process" qsTypeId="urn:microsoft.com/office/officeart/2005/8/quickstyle/3d6" qsCatId="3D" csTypeId="urn:microsoft.com/office/officeart/2005/8/colors/accent6_1" csCatId="accent6" phldr="1"/>
      <dgm:spPr/>
    </dgm:pt>
    <dgm:pt modelId="{61B48520-0AD6-449C-AD04-DA52F82E9B1F}">
      <dgm:prSet phldrT="[Текст]"/>
      <dgm:spPr/>
      <dgm:t>
        <a:bodyPr/>
        <a:lstStyle/>
        <a:p>
          <a:endParaRPr lang="ru-RU" dirty="0"/>
        </a:p>
      </dgm:t>
    </dgm:pt>
    <dgm:pt modelId="{BB8453B8-915D-4E07-84E2-BF4AA8A6B38A}" type="parTrans" cxnId="{FE4058D7-9C92-41B3-BE1F-39D7654D7425}">
      <dgm:prSet/>
      <dgm:spPr/>
      <dgm:t>
        <a:bodyPr/>
        <a:lstStyle/>
        <a:p>
          <a:endParaRPr lang="ru-RU"/>
        </a:p>
      </dgm:t>
    </dgm:pt>
    <dgm:pt modelId="{D45668FD-D1FE-4B0C-AE92-151343BBB1C7}" type="sibTrans" cxnId="{FE4058D7-9C92-41B3-BE1F-39D7654D7425}">
      <dgm:prSet/>
      <dgm:spPr/>
      <dgm:t>
        <a:bodyPr/>
        <a:lstStyle/>
        <a:p>
          <a:endParaRPr lang="ru-RU"/>
        </a:p>
      </dgm:t>
    </dgm:pt>
    <dgm:pt modelId="{BE8B17D3-1838-4F8B-8F74-6AE2828052BE}" type="pres">
      <dgm:prSet presAssocID="{F12AECD5-E972-44A8-BE9E-B14A359ABA7F}" presName="arrowDiagram" presStyleCnt="0">
        <dgm:presLayoutVars>
          <dgm:chMax val="5"/>
          <dgm:dir/>
          <dgm:resizeHandles val="exact"/>
        </dgm:presLayoutVars>
      </dgm:prSet>
      <dgm:spPr/>
    </dgm:pt>
    <dgm:pt modelId="{A75E24A4-E288-4035-A372-35786E5F7FDD}" type="pres">
      <dgm:prSet presAssocID="{F12AECD5-E972-44A8-BE9E-B14A359ABA7F}" presName="arrow" presStyleLbl="bgShp" presStyleIdx="0" presStyleCnt="1" custFlipVert="1" custLinFactNeighborX="-65531"/>
      <dgm:spPr>
        <a:solidFill>
          <a:schemeClr val="accent4">
            <a:lumMod val="75000"/>
          </a:schemeClr>
        </a:solidFill>
      </dgm:spPr>
    </dgm:pt>
    <dgm:pt modelId="{1D4A6440-0173-4C90-A20C-96787E7BF34E}" type="pres">
      <dgm:prSet presAssocID="{F12AECD5-E972-44A8-BE9E-B14A359ABA7F}" presName="arrowDiagram1" presStyleCnt="0">
        <dgm:presLayoutVars>
          <dgm:bulletEnabled val="1"/>
        </dgm:presLayoutVars>
      </dgm:prSet>
      <dgm:spPr/>
    </dgm:pt>
    <dgm:pt modelId="{F4866306-7FBA-43A9-BFC2-EF43BCD0E22E}" type="pres">
      <dgm:prSet presAssocID="{61B48520-0AD6-449C-AD04-DA52F82E9B1F}" presName="bullet1" presStyleLbl="node1" presStyleIdx="0" presStyleCnt="1" custLinFactX="-916631" custLinFactNeighborX="-1000000" custLinFactNeighborY="-94502"/>
      <dgm:spPr>
        <a:solidFill>
          <a:schemeClr val="tx1"/>
        </a:solidFill>
      </dgm:spPr>
    </dgm:pt>
    <dgm:pt modelId="{052A64FC-5BAD-491A-8EF6-4A4FEC05D1EA}" type="pres">
      <dgm:prSet presAssocID="{61B48520-0AD6-449C-AD04-DA52F82E9B1F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058D7-9C92-41B3-BE1F-39D7654D7425}" srcId="{F12AECD5-E972-44A8-BE9E-B14A359ABA7F}" destId="{61B48520-0AD6-449C-AD04-DA52F82E9B1F}" srcOrd="0" destOrd="0" parTransId="{BB8453B8-915D-4E07-84E2-BF4AA8A6B38A}" sibTransId="{D45668FD-D1FE-4B0C-AE92-151343BBB1C7}"/>
    <dgm:cxn modelId="{1D8D6860-764D-4CBF-96FD-A70DE9269629}" type="presOf" srcId="{F12AECD5-E972-44A8-BE9E-B14A359ABA7F}" destId="{BE8B17D3-1838-4F8B-8F74-6AE2828052BE}" srcOrd="0" destOrd="0" presId="urn:microsoft.com/office/officeart/2005/8/layout/arrow2"/>
    <dgm:cxn modelId="{C57F56B8-C339-4C9D-9E13-FA3FCA945341}" type="presOf" srcId="{61B48520-0AD6-449C-AD04-DA52F82E9B1F}" destId="{052A64FC-5BAD-491A-8EF6-4A4FEC05D1EA}" srcOrd="0" destOrd="0" presId="urn:microsoft.com/office/officeart/2005/8/layout/arrow2"/>
    <dgm:cxn modelId="{02DA61E9-381D-4225-94B1-4DA007B70097}" type="presParOf" srcId="{BE8B17D3-1838-4F8B-8F74-6AE2828052BE}" destId="{A75E24A4-E288-4035-A372-35786E5F7FDD}" srcOrd="0" destOrd="0" presId="urn:microsoft.com/office/officeart/2005/8/layout/arrow2"/>
    <dgm:cxn modelId="{3A62560B-9C4E-45DC-A95E-7F7B9EB4F10E}" type="presParOf" srcId="{BE8B17D3-1838-4F8B-8F74-6AE2828052BE}" destId="{1D4A6440-0173-4C90-A20C-96787E7BF34E}" srcOrd="1" destOrd="0" presId="urn:microsoft.com/office/officeart/2005/8/layout/arrow2"/>
    <dgm:cxn modelId="{FB4002C2-E6F8-4817-A67D-B97148D4765D}" type="presParOf" srcId="{1D4A6440-0173-4C90-A20C-96787E7BF34E}" destId="{F4866306-7FBA-43A9-BFC2-EF43BCD0E22E}" srcOrd="0" destOrd="0" presId="urn:microsoft.com/office/officeart/2005/8/layout/arrow2"/>
    <dgm:cxn modelId="{1A398DDE-1290-4A18-A438-17F6FCDEFF96}" type="presParOf" srcId="{1D4A6440-0173-4C90-A20C-96787E7BF34E}" destId="{052A64FC-5BAD-491A-8EF6-4A4FEC05D1E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F1A102-3893-4C1C-AD15-F1F82CC1D386}">
      <dsp:nvSpPr>
        <dsp:cNvPr id="0" name=""/>
        <dsp:cNvSpPr/>
      </dsp:nvSpPr>
      <dsp:spPr>
        <a:xfrm rot="5400000">
          <a:off x="-85991" y="89549"/>
          <a:ext cx="573279" cy="4012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1</a:t>
          </a:r>
          <a:endParaRPr lang="ru-RU" sz="1400" b="1" kern="1200" dirty="0">
            <a:solidFill>
              <a:schemeClr val="bg1"/>
            </a:solidFill>
          </a:endParaRPr>
        </a:p>
      </dsp:txBody>
      <dsp:txXfrm rot="5400000">
        <a:off x="-85991" y="89549"/>
        <a:ext cx="573279" cy="401295"/>
      </dsp:txXfrm>
    </dsp:sp>
    <dsp:sp modelId="{AEF97D3E-6793-468E-88E5-AB35A77E1A92}">
      <dsp:nvSpPr>
        <dsp:cNvPr id="0" name=""/>
        <dsp:cNvSpPr/>
      </dsp:nvSpPr>
      <dsp:spPr>
        <a:xfrm rot="5400000">
          <a:off x="3979043" y="-3574189"/>
          <a:ext cx="372827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Речевые нарушения</a:t>
          </a:r>
          <a:endParaRPr lang="ru-RU" sz="2000" b="1" kern="1200" dirty="0"/>
        </a:p>
      </dsp:txBody>
      <dsp:txXfrm rot="5400000">
        <a:off x="3979043" y="-3574189"/>
        <a:ext cx="372827" cy="7528322"/>
      </dsp:txXfrm>
    </dsp:sp>
    <dsp:sp modelId="{12EE4BC3-36AA-42E8-8D24-308608A9FF15}">
      <dsp:nvSpPr>
        <dsp:cNvPr id="0" name=""/>
        <dsp:cNvSpPr/>
      </dsp:nvSpPr>
      <dsp:spPr>
        <a:xfrm rot="5400000">
          <a:off x="-85991" y="574899"/>
          <a:ext cx="573279" cy="4012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</a:t>
          </a:r>
          <a:endParaRPr lang="ru-RU" sz="1400" b="1" kern="1200" dirty="0"/>
        </a:p>
      </dsp:txBody>
      <dsp:txXfrm rot="5400000">
        <a:off x="-85991" y="574899"/>
        <a:ext cx="573279" cy="401295"/>
      </dsp:txXfrm>
    </dsp:sp>
    <dsp:sp modelId="{83B8429B-B69E-487D-AA43-074334D7541C}">
      <dsp:nvSpPr>
        <dsp:cNvPr id="0" name=""/>
        <dsp:cNvSpPr/>
      </dsp:nvSpPr>
      <dsp:spPr>
        <a:xfrm rot="5400000">
          <a:off x="3979140" y="-3088937"/>
          <a:ext cx="372631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Низкий уровень развития интеллектуальных функций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9140" y="-3088937"/>
        <a:ext cx="372631" cy="7528322"/>
      </dsp:txXfrm>
    </dsp:sp>
    <dsp:sp modelId="{7C474245-F719-4A97-A855-92D169B4FB24}">
      <dsp:nvSpPr>
        <dsp:cNvPr id="0" name=""/>
        <dsp:cNvSpPr/>
      </dsp:nvSpPr>
      <dsp:spPr>
        <a:xfrm rot="5400000">
          <a:off x="-85991" y="1060249"/>
          <a:ext cx="573279" cy="4012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</a:t>
          </a:r>
          <a:endParaRPr lang="ru-RU" sz="1400" b="1" kern="1200" dirty="0"/>
        </a:p>
      </dsp:txBody>
      <dsp:txXfrm rot="5400000">
        <a:off x="-85991" y="1060249"/>
        <a:ext cx="573279" cy="401295"/>
      </dsp:txXfrm>
    </dsp:sp>
    <dsp:sp modelId="{8B6CB75B-15C4-4173-A38D-1B5AEF984641}">
      <dsp:nvSpPr>
        <dsp:cNvPr id="0" name=""/>
        <dsp:cNvSpPr/>
      </dsp:nvSpPr>
      <dsp:spPr>
        <a:xfrm rot="5400000">
          <a:off x="3979140" y="-2603587"/>
          <a:ext cx="372631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Низкий уровень развития пространственных представлений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9140" y="-2603587"/>
        <a:ext cx="372631" cy="7528322"/>
      </dsp:txXfrm>
    </dsp:sp>
    <dsp:sp modelId="{FCAFA589-DB03-4E7D-B759-96A089B0FA90}">
      <dsp:nvSpPr>
        <dsp:cNvPr id="0" name=""/>
        <dsp:cNvSpPr/>
      </dsp:nvSpPr>
      <dsp:spPr>
        <a:xfrm rot="5400000">
          <a:off x="-85991" y="1545600"/>
          <a:ext cx="573279" cy="4012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</a:t>
          </a:r>
          <a:endParaRPr lang="ru-RU" sz="1400" b="1" kern="1200" dirty="0"/>
        </a:p>
      </dsp:txBody>
      <dsp:txXfrm rot="5400000">
        <a:off x="-85991" y="1545600"/>
        <a:ext cx="573279" cy="401295"/>
      </dsp:txXfrm>
    </dsp:sp>
    <dsp:sp modelId="{F42E103D-0FAF-4BC3-AC2C-ACA34E25DD5B}">
      <dsp:nvSpPr>
        <dsp:cNvPr id="0" name=""/>
        <dsp:cNvSpPr/>
      </dsp:nvSpPr>
      <dsp:spPr>
        <a:xfrm rot="5400000">
          <a:off x="3979140" y="-2118237"/>
          <a:ext cx="372631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Нарушение адекватного эмоционального реагирования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9140" y="-2118237"/>
        <a:ext cx="372631" cy="7528322"/>
      </dsp:txXfrm>
    </dsp:sp>
    <dsp:sp modelId="{A9305D3F-DD66-4CF9-A4CB-CF48BC8B1D7B}">
      <dsp:nvSpPr>
        <dsp:cNvPr id="0" name=""/>
        <dsp:cNvSpPr/>
      </dsp:nvSpPr>
      <dsp:spPr>
        <a:xfrm rot="5400000">
          <a:off x="-85991" y="2030950"/>
          <a:ext cx="573279" cy="40129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</a:t>
          </a:r>
          <a:endParaRPr lang="ru-RU" sz="1400" b="1" kern="1200" dirty="0"/>
        </a:p>
      </dsp:txBody>
      <dsp:txXfrm rot="5400000">
        <a:off x="-85991" y="2030950"/>
        <a:ext cx="573279" cy="401295"/>
      </dsp:txXfrm>
    </dsp:sp>
    <dsp:sp modelId="{C0CE2041-79BE-4601-A4D4-7F959472253F}">
      <dsp:nvSpPr>
        <dsp:cNvPr id="0" name=""/>
        <dsp:cNvSpPr/>
      </dsp:nvSpPr>
      <dsp:spPr>
        <a:xfrm rot="5400000">
          <a:off x="3979140" y="-1632886"/>
          <a:ext cx="372631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Незрелость изобразительно-графических навыков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9140" y="-1632886"/>
        <a:ext cx="372631" cy="7528322"/>
      </dsp:txXfrm>
    </dsp:sp>
    <dsp:sp modelId="{5618C8F9-3828-49CF-A00B-5E47F50F3DF9}">
      <dsp:nvSpPr>
        <dsp:cNvPr id="0" name=""/>
        <dsp:cNvSpPr/>
      </dsp:nvSpPr>
      <dsp:spPr>
        <a:xfrm rot="5400000">
          <a:off x="-85991" y="2516300"/>
          <a:ext cx="573279" cy="4012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</a:t>
          </a:r>
          <a:endParaRPr lang="ru-RU" sz="1400" b="1" kern="1200" dirty="0"/>
        </a:p>
      </dsp:txBody>
      <dsp:txXfrm rot="5400000">
        <a:off x="-85991" y="2516300"/>
        <a:ext cx="573279" cy="401295"/>
      </dsp:txXfrm>
    </dsp:sp>
    <dsp:sp modelId="{599316C6-E352-49BD-A1D9-726D62E10CF8}">
      <dsp:nvSpPr>
        <dsp:cNvPr id="0" name=""/>
        <dsp:cNvSpPr/>
      </dsp:nvSpPr>
      <dsp:spPr>
        <a:xfrm rot="5400000">
          <a:off x="3979140" y="-1147536"/>
          <a:ext cx="372631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Слабость логического мышления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9140" y="-1147536"/>
        <a:ext cx="372631" cy="7528322"/>
      </dsp:txXfrm>
    </dsp:sp>
    <dsp:sp modelId="{098B9E80-FE9D-4882-9F75-4775FC4EB76D}">
      <dsp:nvSpPr>
        <dsp:cNvPr id="0" name=""/>
        <dsp:cNvSpPr/>
      </dsp:nvSpPr>
      <dsp:spPr>
        <a:xfrm rot="5400000">
          <a:off x="-85991" y="3001650"/>
          <a:ext cx="573279" cy="4012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</a:t>
          </a:r>
          <a:endParaRPr lang="ru-RU" sz="1400" b="1" kern="1200" dirty="0"/>
        </a:p>
      </dsp:txBody>
      <dsp:txXfrm rot="5400000">
        <a:off x="-85991" y="3001650"/>
        <a:ext cx="573279" cy="401295"/>
      </dsp:txXfrm>
    </dsp:sp>
    <dsp:sp modelId="{F15480A1-860F-46DC-AAB8-65743936BC60}">
      <dsp:nvSpPr>
        <dsp:cNvPr id="0" name=""/>
        <dsp:cNvSpPr/>
      </dsp:nvSpPr>
      <dsp:spPr>
        <a:xfrm rot="5400000">
          <a:off x="3979140" y="-662186"/>
          <a:ext cx="372631" cy="752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Моторная неловкость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9140" y="-662186"/>
        <a:ext cx="372631" cy="75283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E24A4-E288-4035-A372-35786E5F7FDD}">
      <dsp:nvSpPr>
        <dsp:cNvPr id="0" name=""/>
        <dsp:cNvSpPr/>
      </dsp:nvSpPr>
      <dsp:spPr>
        <a:xfrm flipV="1">
          <a:off x="142837" y="0"/>
          <a:ext cx="2514617" cy="15716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66306-7FBA-43A9-BFC2-EF43BCD0E22E}">
      <dsp:nvSpPr>
        <dsp:cNvPr id="0" name=""/>
        <dsp:cNvSpPr/>
      </dsp:nvSpPr>
      <dsp:spPr>
        <a:xfrm>
          <a:off x="142844" y="142876"/>
          <a:ext cx="186081" cy="186081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A64FC-5BAD-491A-8EF6-4A4FEC05D1EA}">
      <dsp:nvSpPr>
        <dsp:cNvPr id="0" name=""/>
        <dsp:cNvSpPr/>
      </dsp:nvSpPr>
      <dsp:spPr>
        <a:xfrm>
          <a:off x="2796538" y="411768"/>
          <a:ext cx="1005847" cy="1159867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8601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96538" y="411768"/>
        <a:ext cx="1005847" cy="1159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4DEC-B82D-494E-8104-A99644D9D447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B9C6E2-BFEC-41DE-9931-CA09F8424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7FC8-4714-4CBB-8A51-BC64735B9620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A9C9-D8C4-421D-A43F-6402B852E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C27D-97CC-40C5-9DE7-138F9E9B1CFC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55DC-D721-40C1-B981-8ABF3CF32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E5ED-659C-4E20-A84D-2991BC59BA0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AAFC-5D16-49D3-99FA-FAAAB2596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6C96-ED3E-457F-8262-B6E97CD8BCB2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C10D-4EFE-4908-B2F0-CE0595EAA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4EA4-8909-4D1E-B6FA-1D7A3818680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FAA7-ADCA-4C3E-8A5F-4EA76AB40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0170-E316-4A0A-BD60-F3741649F74E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BFDE-902F-4BFF-999D-A734DE9E4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4BBF-58C8-4EC1-A539-BAAF03240578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17CD-73AE-4674-BB31-16692200E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4910-AC86-46BD-AE7B-6A0656CE92C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79B5-2AF3-475F-8D72-786DE5591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B791-6A2B-4BDB-BD76-64EAC257048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8342-639B-4089-A00B-5B0547F94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7792-ABCE-4738-8757-0D9077524C53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EF93-02F0-4ECB-84FE-49BBE1120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091E-E865-442B-880F-E7DA8B43D0D0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3D65-1D38-46E0-8340-9A6B7D616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38F3-6181-46F0-8979-5B43E8FA1910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1249-3468-4955-816A-5975B0BC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3CB0-D6C2-4B9B-83FC-201FC33A89C1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3F45-4EA5-43DA-AC95-CE22688DF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0CB1-8966-41CF-9877-B7A986894251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7394-A898-4AC3-BED1-A6E7282C6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F61B-3A66-4CCF-9334-920354A92AEF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A3A5-4A4A-49C8-A415-2A6FBCAFC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AC0C-2AAB-4CF7-96DD-A07360758064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BAE4-FCD3-4A63-85CF-AE22092FD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11B4-9DAB-402C-BA4C-2151A701AD60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DF25-B064-4D42-9770-7095120F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FE46-05C1-4C2B-A6D3-6104768D473F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FFE4-B277-487B-B3F7-C27D4F103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B0E6-F11C-4DCD-9049-F570C5ABEAEE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C666-AF35-42A8-B88C-A70D5BD6D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5C45-B660-40CD-A036-8A4003E2C9B6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6081-99C1-4C1F-AAC2-5CCB6FABE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3BF5-BC48-47F2-BF24-AF902AEC91BA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CDD0-2A6B-4711-84A2-2E102CA2E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F888-217E-484E-92B8-B0B9850296FF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4443-C32D-495E-8322-B4FC5755B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7A44E-2404-4EB8-AFF3-9ACC863F5C9C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50E48-EFCD-4DE2-9EEB-C28A560F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  <a:cs typeface="Arial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Blackadder ITC" pitchFamily="82" charset="0"/>
                <a:cs typeface="Arial" charset="0"/>
              </a:rPr>
              <a:t>ProPowerPoint.Ru</a:t>
            </a:r>
            <a:endParaRPr lang="ru-RU" sz="1600" smtClean="0">
              <a:latin typeface="English157C 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8A615-0121-434A-B01F-548827F4C65A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0F963C-33BE-4A88-86FF-0523E3772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76;&#1074;&#1080;&#1078;&#1077;&#1085;&#1080;&#1077;%20(2)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53;&#1072;&#1090;&#1072;&#1096;&#1072;\&#1044;&#1086;&#1082;&#1091;&#1084;&#1077;&#1085;&#1090;&#1099;%20&#1074;%20&#1089;&#1072;&#1076;&#1080;&#1082;\&#1055;&#1077;&#1076;&#1072;&#1075;&#1086;&#1075;%20&#1075;&#1086;&#1076;&#1072;\&#1043;&#1080;&#1084;&#1085;&#1072;&#1089;&#1090;&#1080;&#1082;&#1072;%202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53;&#1072;&#1090;&#1072;&#1096;&#1072;\&#1044;&#1086;&#1082;&#1091;&#1084;&#1077;&#1085;&#1090;&#1099;%20&#1074;%20&#1089;&#1072;&#1076;&#1080;&#1082;\&#1055;&#1077;&#1076;&#1072;&#1075;&#1086;&#1075;%20&#1075;&#1086;&#1076;&#1072;\&#1040;&#1082;&#1072;&#1076;&#1077;&#1084;&#1080;&#1103;%20&#1084;&#1091;&#1079;&#1099;&#1082;&#1080;%20&#1076;&#1083;&#1103;%20&#1081;&#1086;&#1075;&#1080;%20-%20&#1049;&#1086;&#1075;&#1072;%20&#1084;&#1091;&#1079;&#1099;&#1082;&#1072;&#1083;&#1100;&#1085;&#1072;&#1103;%20&#1090;&#1077;&#1088;&#1072;&#1087;&#1080;&#1103;.mp3" TargetMode="Externa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1\Desktop\берез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20357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38" y="214313"/>
            <a:ext cx="66436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Муниципальное общеобразовательное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«Средняя общеобразовательная школа №3»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с.п. Баксаненок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Баксанского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Кабардино-Балкарской Республики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488" y="2143116"/>
            <a:ext cx="6143669" cy="2571768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8900" dist="63500" dir="18000000" sx="101000" sy="101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«Использование кинезиологии в развитии детей дошкольного возраста средствами современных образовательных технологий».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9525">
                <a:solidFill>
                  <a:schemeClr val="tx1"/>
                </a:solidFill>
              </a:ln>
              <a:solidFill>
                <a:srgbClr val="FF6600"/>
              </a:solidFill>
              <a:effectLst>
                <a:outerShdw blurRad="88900" dist="63500" dir="18000000" sx="101000" sy="101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00192" y="5189995"/>
            <a:ext cx="2343746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Выполнила: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учитель-логопед</a:t>
            </a:r>
          </a:p>
          <a:p>
            <a:pPr>
              <a:defRPr/>
            </a:pPr>
            <a:r>
              <a:rPr lang="ru-RU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Д/Блока </a:t>
            </a: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МОУ «СОШ №3»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с.п. Баксаненок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Курманова А. Ю.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6438900"/>
            <a:ext cx="1279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Апрель 2022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  <p:pic>
        <p:nvPicPr>
          <p:cNvPr id="9" name="движение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628800"/>
            <a:ext cx="6400800" cy="4320480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Развитие межполушарного взаимодействия.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Синхронизация работы полушарий.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Снятие эмоциональной напряжённости.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Развитие мелкой моторики.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способностей.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Развитие памяти, внимания.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Развитие мышления.</a:t>
            </a:r>
          </a:p>
          <a:p>
            <a:pPr algn="l"/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Создать условия для благополучного и комфортного состояния детей.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профессиональной компетентности.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6400800" cy="468052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позволит решить проблемные вопросы и достигнуть поставленную цель, дети успешно научатся выполнять все виды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упражнений, освоят рисование двумя руками как на листе бумаги, освоят игры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мячами, которые будут способствовать гармоничному умственному развитию дошкольников, развитию межполушарного взаимодействия, развитию мелкой моторики, памяти, мышления, внимания, речи.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системы развивающего игрового взаимодействия детей и педагогов;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педагогической компетентности по данному вопросу.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901113" cy="703262"/>
          </a:xfrm>
        </p:spPr>
        <p:txBody>
          <a:bodyPr/>
          <a:lstStyle/>
          <a:p>
            <a:pPr eaLnBrk="1" hangingPunct="1"/>
            <a:r>
              <a:rPr lang="ru-RU" sz="2000" b="1" smtClean="0"/>
              <a:t>Сравнительная степень выраженности улучшения отдельных </a:t>
            </a:r>
            <a:br>
              <a:rPr lang="ru-RU" sz="2000" b="1" smtClean="0"/>
            </a:br>
            <a:r>
              <a:rPr lang="ru-RU" sz="2000" b="1" smtClean="0"/>
              <a:t>психических функций в динамике коррекционной работы</a:t>
            </a:r>
            <a:r>
              <a:rPr lang="ru-RU" sz="2000" smtClean="0"/>
              <a:t>.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80400" cy="5581650"/>
        </p:xfrm>
        <a:graphic>
          <a:graphicData uri="http://schemas.openxmlformats.org/presentationml/2006/ole">
            <p:oleObj spid="_x0000_s1026" r:id="rId4" imgW="8285182" imgH="5584420" progId="Excel.Sheet.8">
              <p:embed/>
            </p:oleObj>
          </a:graphicData>
        </a:graphic>
      </p:graphicFrame>
      <p:grpSp>
        <p:nvGrpSpPr>
          <p:cNvPr id="1029" name="Группа 11"/>
          <p:cNvGrpSpPr>
            <a:grpSpLocks/>
          </p:cNvGrpSpPr>
          <p:nvPr/>
        </p:nvGrpSpPr>
        <p:grpSpPr bwMode="auto">
          <a:xfrm>
            <a:off x="1517650" y="4286250"/>
            <a:ext cx="4403725" cy="1858963"/>
            <a:chOff x="1517344" y="4286461"/>
            <a:chExt cx="4404194" cy="1858001"/>
          </a:xfrm>
        </p:grpSpPr>
        <p:sp>
          <p:nvSpPr>
            <p:cNvPr id="1031" name="Прямоугольник 4"/>
            <p:cNvSpPr>
              <a:spLocks noChangeArrowheads="1"/>
            </p:cNvSpPr>
            <p:nvPr/>
          </p:nvSpPr>
          <p:spPr bwMode="auto">
            <a:xfrm rot="-5429810">
              <a:off x="4606619" y="4773748"/>
              <a:ext cx="179884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Calibri" pitchFamily="34" charset="0"/>
                </a:rPr>
                <a:t>Мелкая моторика </a:t>
              </a:r>
            </a:p>
            <a:p>
              <a:r>
                <a:rPr lang="ru-RU" sz="1600">
                  <a:latin typeface="Calibri" pitchFamily="34" charset="0"/>
                </a:rPr>
                <a:t>и графическая деятельность</a:t>
              </a:r>
            </a:p>
          </p:txBody>
        </p:sp>
        <p:sp>
          <p:nvSpPr>
            <p:cNvPr id="1032" name="Прямоугольник 6"/>
            <p:cNvSpPr>
              <a:spLocks noChangeArrowheads="1"/>
            </p:cNvSpPr>
            <p:nvPr/>
          </p:nvSpPr>
          <p:spPr bwMode="auto">
            <a:xfrm rot="-5412414">
              <a:off x="1274342" y="4601305"/>
              <a:ext cx="824527" cy="338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alibri" pitchFamily="34" charset="0"/>
                </a:rPr>
                <a:t>Память</a:t>
              </a:r>
            </a:p>
          </p:txBody>
        </p:sp>
        <p:sp>
          <p:nvSpPr>
            <p:cNvPr id="1033" name="Прямоугольник 10"/>
            <p:cNvSpPr>
              <a:spLocks noChangeArrowheads="1"/>
            </p:cNvSpPr>
            <p:nvPr/>
          </p:nvSpPr>
          <p:spPr bwMode="auto">
            <a:xfrm rot="-5391897">
              <a:off x="2077380" y="4726969"/>
              <a:ext cx="1076279" cy="338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alibri" pitchFamily="34" charset="0"/>
                </a:rPr>
                <a:t>Внимание</a:t>
              </a:r>
            </a:p>
          </p:txBody>
        </p:sp>
        <p:sp>
          <p:nvSpPr>
            <p:cNvPr id="1034" name="Прямоугольник 11"/>
            <p:cNvSpPr>
              <a:spLocks noChangeArrowheads="1"/>
            </p:cNvSpPr>
            <p:nvPr/>
          </p:nvSpPr>
          <p:spPr bwMode="auto">
            <a:xfrm rot="-5431533">
              <a:off x="2659195" y="4924319"/>
              <a:ext cx="1855562" cy="5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Calibri" pitchFamily="34" charset="0"/>
                </a:rPr>
                <a:t>Пространственное </a:t>
              </a:r>
            </a:p>
            <a:p>
              <a:r>
                <a:rPr lang="ru-RU" sz="1600">
                  <a:latin typeface="Calibri" pitchFamily="34" charset="0"/>
                </a:rPr>
                <a:t>представление</a:t>
              </a:r>
            </a:p>
          </p:txBody>
        </p:sp>
        <p:sp>
          <p:nvSpPr>
            <p:cNvPr id="1035" name="Прямоугольник 12"/>
            <p:cNvSpPr>
              <a:spLocks noChangeArrowheads="1"/>
            </p:cNvSpPr>
            <p:nvPr/>
          </p:nvSpPr>
          <p:spPr bwMode="auto">
            <a:xfrm rot="-5402403">
              <a:off x="3922091" y="4616808"/>
              <a:ext cx="124546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alibri" pitchFamily="34" charset="0"/>
                </a:rPr>
                <a:t>Зрительное </a:t>
              </a:r>
            </a:p>
            <a:p>
              <a:r>
                <a:rPr lang="ru-RU" sz="1600">
                  <a:latin typeface="Calibri" pitchFamily="34" charset="0"/>
                </a:rPr>
                <a:t>восприятие</a:t>
              </a:r>
            </a:p>
          </p:txBody>
        </p:sp>
      </p:grp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476250" y="947738"/>
            <a:ext cx="738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Баллы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6400800" cy="475252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проекта: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Упражнения проводятся ежедневно в рамках непосредственной образовательной деятельности и в режимных моментах.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Занятия проводятся в доброжелательной обстановке.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 детей требуется точное выполнение движений и приемов.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Упражнения проводятся стоя, сидя, лежа.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Упражнения выполняются в медленном темпе от 3 до 5 раз, сначала одной рукой, затем другой рукой, а в завершение - двумя. Все указания даются чётко, спокойно. Педагог следит за правильностью выполнения заданий.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упражнения педагог выполняет вместе с детьми, постепенно от занятия к занятию увеличивая время и сложность предлагаемых упражнений (с учетом возраста детей).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3714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Практические занятия с детьми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Гимнасти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58188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704856" cy="100811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Растяжки – нормализуют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гипотонус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мышц опорно-двигательного аппарата.</a:t>
            </a:r>
          </a:p>
          <a:p>
            <a:endParaRPr lang="ru-RU" dirty="0"/>
          </a:p>
        </p:txBody>
      </p:sp>
      <p:pic>
        <p:nvPicPr>
          <p:cNvPr id="4" name="Рисунок 3" descr="1649836092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322340" cy="2491755"/>
          </a:xfrm>
          <a:prstGeom prst="rect">
            <a:avLst/>
          </a:prstGeom>
        </p:spPr>
      </p:pic>
      <p:pic>
        <p:nvPicPr>
          <p:cNvPr id="5" name="Рисунок 4" descr="1649836092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3322340" cy="2491755"/>
          </a:xfrm>
          <a:prstGeom prst="rect">
            <a:avLst/>
          </a:prstGeom>
        </p:spPr>
      </p:pic>
      <p:pic>
        <p:nvPicPr>
          <p:cNvPr id="6" name="Рисунок 5" descr="1649836092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149080"/>
            <a:ext cx="3322340" cy="249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6400800" cy="201622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– улучшают ритмику организма, развивают самоконтроль и произвольность.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649836897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706383" cy="2779787"/>
          </a:xfrm>
          <a:prstGeom prst="rect">
            <a:avLst/>
          </a:prstGeom>
        </p:spPr>
      </p:pic>
      <p:pic>
        <p:nvPicPr>
          <p:cNvPr id="5" name="Рисунок 4" descr="1649836897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706382" cy="277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0800" cy="1656184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Глазодвигательные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 – позволяют расширить поле зрения, улучшить восприятие, развивают межполушарное взаимодействие и повышают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энергетизацию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организма.</a:t>
            </a:r>
          </a:p>
          <a:p>
            <a:endParaRPr lang="ru-RU" sz="1600" dirty="0"/>
          </a:p>
        </p:txBody>
      </p:sp>
      <p:pic>
        <p:nvPicPr>
          <p:cNvPr id="4" name="Рисунок 3" descr="1649837128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186436" cy="3139827"/>
          </a:xfrm>
          <a:prstGeom prst="rect">
            <a:avLst/>
          </a:prstGeom>
        </p:spPr>
      </p:pic>
      <p:pic>
        <p:nvPicPr>
          <p:cNvPr id="5" name="Рисунок 4" descr="1649837128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4186436" cy="3139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6672"/>
            <a:ext cx="6400800" cy="110452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Телесные движения – развивают межполушарное взаимодействие, снимают непроизвольные, непреднамеренные движения и мышечные зажимы.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649837428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053324" cy="2289993"/>
          </a:xfrm>
          <a:prstGeom prst="rect">
            <a:avLst/>
          </a:prstGeom>
        </p:spPr>
      </p:pic>
      <p:pic>
        <p:nvPicPr>
          <p:cNvPr id="5" name="Рисунок 4" descr="1649837428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149080"/>
            <a:ext cx="3053324" cy="2289993"/>
          </a:xfrm>
          <a:prstGeom prst="rect">
            <a:avLst/>
          </a:prstGeom>
        </p:spPr>
      </p:pic>
      <p:pic>
        <p:nvPicPr>
          <p:cNvPr id="6" name="Рисунок 5" descr="1649837428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3053324" cy="2289993"/>
          </a:xfrm>
          <a:prstGeom prst="rect">
            <a:avLst/>
          </a:prstGeom>
        </p:spPr>
      </p:pic>
      <p:pic>
        <p:nvPicPr>
          <p:cNvPr id="7" name="Рисунок 6" descr="16498374287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628800"/>
            <a:ext cx="3053324" cy="228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9758121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495609" cy="6043257"/>
          </a:xfrm>
          <a:prstGeom prst="rect">
            <a:avLst/>
          </a:prstGeom>
        </p:spPr>
      </p:pic>
      <p:pic>
        <p:nvPicPr>
          <p:cNvPr id="5" name="Рисунок 4" descr="1649758121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3577003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568952" cy="5256584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Современный мир меняется стремительно: запросы общества таковы, что ребенок должен быть готов воспринимать большой объем информации, ориентироваться в нем и постараться стать успешным. Поэтому и необходимыми становятся не сами знания, а умение учиться, развивать личность через формирование универсальных учебных действий. В последнее же время отмечается увеличение количества детей с затруднениями в обучении, различными нарушениями в организме, трудностями в адаптации. Для преодоления имеющихся у них нарушений необходимо проведение комплексной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психокоррекционной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работы. Также в системе дошкольного образования мы наблюдаем значительные преобразования, вызванные изменением научной, материальной, методической базы обучения и воспитания детей дошкольного возраста. Одним из важных условий обновления является использование новых информационных технологий. Это позволяет, с одной стороны повысить эффективность образовательного процесса, с другой - в большей степени применить индивидуальный подход в процессе обучения и воспитания.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800" dirty="0" smtClean="0">
                <a:latin typeface="+mn-lt"/>
              </a:rPr>
              <a:t/>
            </a:r>
            <a:br>
              <a:rPr lang="ru-RU" sz="800" dirty="0" smtClean="0">
                <a:latin typeface="+mn-lt"/>
              </a:rPr>
            </a:br>
            <a:endParaRPr lang="ru-RU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92696"/>
            <a:ext cx="6400800" cy="110452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для развития мелкой моторики – стимулируют речевые зоны головного мозга.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49756482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564904"/>
            <a:ext cx="2499742" cy="3240360"/>
          </a:xfrm>
          <a:prstGeom prst="rect">
            <a:avLst/>
          </a:prstGeom>
        </p:spPr>
      </p:pic>
      <p:pic>
        <p:nvPicPr>
          <p:cNvPr id="6" name="Рисунок 5" descr="1649756482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91" y="2636912"/>
            <a:ext cx="2571750" cy="3167062"/>
          </a:xfrm>
          <a:prstGeom prst="rect">
            <a:avLst/>
          </a:prstGeom>
        </p:spPr>
      </p:pic>
      <p:pic>
        <p:nvPicPr>
          <p:cNvPr id="7" name="Рисунок 6" descr="1649756482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564904"/>
            <a:ext cx="2571750" cy="327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9756179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6023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330_10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8383" y="1538663"/>
            <a:ext cx="5039544" cy="3779658"/>
          </a:xfrm>
          <a:prstGeom prst="rect">
            <a:avLst/>
          </a:prstGeom>
        </p:spPr>
      </p:pic>
      <p:pic>
        <p:nvPicPr>
          <p:cNvPr id="5" name="Рисунок 4" descr="IMG_20220330_104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30089" y="1538663"/>
            <a:ext cx="5039544" cy="37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rcRect l="24013" t="5901" r="27950" b="2751"/>
          <a:stretch>
            <a:fillRect/>
          </a:stretch>
        </p:blipFill>
        <p:spPr>
          <a:xfrm>
            <a:off x="2699792" y="1196752"/>
            <a:ext cx="3456384" cy="492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36712"/>
            <a:ext cx="6400800" cy="110452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релаксацию – способствуют расслаблению, снятию напряжения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9838350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400800" cy="273630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занятиях по развитию речи я использовала игры и упражнения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мячами. Достоинствами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являются: высокая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эффективность-при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правильном применении наступает выраженный эффект; абсолютная безопасность- неправильное применение никогда не наносит вред-оно просто неэффективно; универсальность- могут использовать и педагоги и родители; простота применения- для получения результата проводить стимуляцию биологически активных точек.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331_103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84309" y="3128459"/>
            <a:ext cx="328734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96752"/>
            <a:ext cx="6400800" cy="110452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план работы были включены занятия по межполушарному рисованию. Цель- развитие письма, улучшение межполушарного взаимодействия и координации движений, снятие напряжения.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330_09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7641" y="3122839"/>
            <a:ext cx="3887416" cy="2915562"/>
          </a:xfrm>
          <a:prstGeom prst="rect">
            <a:avLst/>
          </a:prstGeom>
        </p:spPr>
      </p:pic>
      <p:pic>
        <p:nvPicPr>
          <p:cNvPr id="6" name="Рисунок 5" descr="IMG_20220330_09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86073" y="3122839"/>
            <a:ext cx="3887416" cy="291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20330_111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0740" y="1205563"/>
            <a:ext cx="3672408" cy="3510769"/>
          </a:xfrm>
          <a:prstGeom prst="rect">
            <a:avLst/>
          </a:prstGeom>
        </p:spPr>
      </p:pic>
      <p:pic>
        <p:nvPicPr>
          <p:cNvPr id="9" name="Рисунок 8" descr="IMG_20220330_111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53033" y="1177785"/>
            <a:ext cx="371034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330_10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" name="Рисунок 1" descr="IMG_20220330_104901.jpg"/>
          <p:cNvPicPr>
            <a:picLocks noChangeAspect="1"/>
          </p:cNvPicPr>
          <p:nvPr/>
        </p:nvPicPr>
        <p:blipFill>
          <a:blip r:embed="rId3" cstate="print"/>
          <a:srcRect t="20000" b="12727"/>
          <a:stretch>
            <a:fillRect/>
          </a:stretch>
        </p:blipFill>
        <p:spPr>
          <a:xfrm>
            <a:off x="251520" y="188640"/>
            <a:ext cx="6048672" cy="3197800"/>
          </a:xfrm>
          <a:prstGeom prst="rect">
            <a:avLst/>
          </a:prstGeom>
        </p:spPr>
      </p:pic>
      <p:pic>
        <p:nvPicPr>
          <p:cNvPr id="3" name="Рисунок 2" descr="IMG_20220330_104901.jpg"/>
          <p:cNvPicPr>
            <a:picLocks noChangeAspect="1"/>
          </p:cNvPicPr>
          <p:nvPr/>
        </p:nvPicPr>
        <p:blipFill>
          <a:blip r:embed="rId4" cstate="print"/>
          <a:srcRect t="15763" r="4401" b="23439"/>
          <a:stretch>
            <a:fillRect/>
          </a:stretch>
        </p:blipFill>
        <p:spPr>
          <a:xfrm>
            <a:off x="3347864" y="3501008"/>
            <a:ext cx="5796136" cy="276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12776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Практико-ориентированный.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педагоги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 блока МОУ «СОШ №3» с.п.Баксаненок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долгосрочный (сентябрь-май).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Планируется продолжение проекта в течение последующих лет.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Межполушарное взаимодействие необходимо для координации работы мозга и передачи информации из одного полушария в другое. Нарушение или отсутствие динамичности взаимодействия обоих полушарий задерживает интеллектуальное и речевое развитие ребенка.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 растущее число детей с нарушениями в физическом и психическом развитии.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6400800" cy="110452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межполушарного взаимодействия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9838682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389362" cy="2542022"/>
          </a:xfrm>
          <a:prstGeom prst="rect">
            <a:avLst/>
          </a:prstGeom>
        </p:spPr>
      </p:pic>
      <p:pic>
        <p:nvPicPr>
          <p:cNvPr id="6" name="Рисунок 5" descr="1649838682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28082" y="3753036"/>
            <a:ext cx="2520281" cy="3312369"/>
          </a:xfrm>
          <a:prstGeom prst="rect">
            <a:avLst/>
          </a:prstGeom>
        </p:spPr>
      </p:pic>
      <p:pic>
        <p:nvPicPr>
          <p:cNvPr id="7" name="Рисунок 6" descr="1649838682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95636" y="3753036"/>
            <a:ext cx="2520280" cy="3312368"/>
          </a:xfrm>
          <a:prstGeom prst="rect">
            <a:avLst/>
          </a:prstGeom>
        </p:spPr>
      </p:pic>
      <p:pic>
        <p:nvPicPr>
          <p:cNvPr id="8" name="Рисунок 7" descr="16498386828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484784"/>
            <a:ext cx="3389362" cy="2542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331_114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2820" y="346348"/>
            <a:ext cx="3140968" cy="2448272"/>
          </a:xfrm>
          <a:prstGeom prst="rect">
            <a:avLst/>
          </a:prstGeom>
        </p:spPr>
      </p:pic>
      <p:pic>
        <p:nvPicPr>
          <p:cNvPr id="5" name="Рисунок 4" descr="IMG_20220331_114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82143" y="337729"/>
            <a:ext cx="3140970" cy="2465512"/>
          </a:xfrm>
          <a:prstGeom prst="rect">
            <a:avLst/>
          </a:prstGeom>
        </p:spPr>
      </p:pic>
      <p:pic>
        <p:nvPicPr>
          <p:cNvPr id="6" name="Рисунок 5" descr="IMG_20220331_114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83839" y="1929129"/>
            <a:ext cx="3554760" cy="2666070"/>
          </a:xfrm>
          <a:prstGeom prst="rect">
            <a:avLst/>
          </a:prstGeom>
        </p:spPr>
      </p:pic>
      <p:pic>
        <p:nvPicPr>
          <p:cNvPr id="7" name="Рисунок 6" descr="IMG_20220330_105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71400" y="3779912"/>
            <a:ext cx="3383360" cy="2537520"/>
          </a:xfrm>
          <a:prstGeom prst="rect">
            <a:avLst/>
          </a:prstGeom>
        </p:spPr>
      </p:pic>
      <p:pic>
        <p:nvPicPr>
          <p:cNvPr id="8" name="Рисунок 7" descr="IMG_20220330_105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924944" y="3779912"/>
            <a:ext cx="3383360" cy="253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104528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9838711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221088"/>
            <a:ext cx="3272107" cy="2491755"/>
          </a:xfrm>
          <a:prstGeom prst="rect">
            <a:avLst/>
          </a:prstGeom>
        </p:spPr>
      </p:pic>
      <p:pic>
        <p:nvPicPr>
          <p:cNvPr id="5" name="Рисунок 4" descr="1649838711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719645"/>
            <a:ext cx="3272107" cy="2454080"/>
          </a:xfrm>
          <a:prstGeom prst="rect">
            <a:avLst/>
          </a:prstGeom>
        </p:spPr>
      </p:pic>
      <p:pic>
        <p:nvPicPr>
          <p:cNvPr id="6" name="Рисунок 5" descr="1649838711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19645"/>
            <a:ext cx="3272107" cy="245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400800" cy="1104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нейротаблицами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dirty="0" err="1" smtClean="0">
                <a:solidFill>
                  <a:schemeClr val="tx1"/>
                </a:solidFill>
              </a:rPr>
              <a:t>ьте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20331_11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035829" cy="2276872"/>
          </a:xfrm>
          <a:prstGeom prst="rect">
            <a:avLst/>
          </a:prstGeom>
        </p:spPr>
      </p:pic>
      <p:pic>
        <p:nvPicPr>
          <p:cNvPr id="5" name="Рисунок 4" descr="IMG_20220331_110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2952328" cy="2214246"/>
          </a:xfrm>
          <a:prstGeom prst="rect">
            <a:avLst/>
          </a:prstGeom>
        </p:spPr>
      </p:pic>
      <p:pic>
        <p:nvPicPr>
          <p:cNvPr id="6" name="Рисунок 5" descr="IMG_20220331_110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539" y="4293096"/>
            <a:ext cx="2928325" cy="2078850"/>
          </a:xfrm>
          <a:prstGeom prst="rect">
            <a:avLst/>
          </a:prstGeom>
        </p:spPr>
      </p:pic>
      <p:pic>
        <p:nvPicPr>
          <p:cNvPr id="7" name="Рисунок 6" descr="IMG_20220331_110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365104"/>
            <a:ext cx="2747797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6696744" cy="151216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включены в образовательный процесс занятия на балансировочной доске.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331_104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05193" y="2615487"/>
            <a:ext cx="4437112" cy="332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92696"/>
            <a:ext cx="6400800" cy="1104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усложнением.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975453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2903861" cy="468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6400800" cy="110452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усложнением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кинезиологоческими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мешочками.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9755323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2746540" cy="4142698"/>
          </a:xfrm>
          <a:prstGeom prst="rect">
            <a:avLst/>
          </a:prstGeom>
        </p:spPr>
      </p:pic>
      <p:pic>
        <p:nvPicPr>
          <p:cNvPr id="5" name="Рисунок 4" descr="1649755323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5682" y="1988840"/>
            <a:ext cx="2712262" cy="427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330_110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14754" y="999238"/>
            <a:ext cx="6695728" cy="502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61461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Эти методы удобны в применении, а главное – дети  выполняют их с большим желанием и удовольствием, что является немаловажным фактом  для развития ребёнка.</a:t>
            </a:r>
            <a:endParaRPr lang="ru-RU" dirty="0"/>
          </a:p>
        </p:txBody>
      </p:sp>
      <p:pic>
        <p:nvPicPr>
          <p:cNvPr id="4" name="Академия музыки для йоги - Йога музыкальная тера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1643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396044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Продукты проекта для детей: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Картотека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упражнений. (Приложение 2).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Картотека игр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мячами.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Схемы для зеркального рисования «Симметричные рисунки».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Уголок для развития мелкой моторики.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Нейротаблицы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Шульте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Игры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кинезиомячами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Продукты проекта для педагога: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Перспективное планирование.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Презентация проекта.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1865330"/>
          <a:ext cx="7929618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285728"/>
            <a:ext cx="680038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 нарушения</a:t>
            </a:r>
          </a:p>
          <a:p>
            <a:pPr algn="ctr">
              <a:defRPr/>
            </a:pP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межполушарного взаимодействия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4929198"/>
          <a:ext cx="60960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86050" y="5429264"/>
            <a:ext cx="4887042" cy="1200329"/>
          </a:xfrm>
          <a:prstGeom prst="rect">
            <a:avLst/>
          </a:prstGeom>
          <a:noFill/>
          <a:ln w="44450" cmpd="tri"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Трудности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обучения</a:t>
            </a:r>
          </a:p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школе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6840760" cy="5904656"/>
          </a:xfrm>
        </p:spPr>
        <p:txBody>
          <a:bodyPr/>
          <a:lstStyle/>
          <a:p>
            <a:r>
              <a:rPr lang="ru-RU" sz="1800" b="1" i="1" dirty="0" smtClean="0"/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Проведя целенаправленную работу по развитию межполушарного взаимодействия с детьми, я могу сказать, что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 благотворно влияют не только на работу мозга, но и всего организма в целом.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не требуют какой-то определенной подготовки, как от педагога, так и от детей. На мой взгляд, видны следующие результаты: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снизилась тревожность, дети стали спокойнее и увереннее;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улучшились навыки самообслуживания;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развивается устная речь;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формируется логическое мышление;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улучшаются коммуникативные навыки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улучшаются внимание, память, воображение.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Применяющаяся система занятий оказывает положительное влияние на уровень речевого развития у детей. Я уверенна, что в дальнейшем эти дети будут успешно обучаться в школах.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проекта: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дальнейшем планируется продолжить работу по развитию дошкольников с помощью кинезиологии.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500306"/>
            <a:ext cx="8358246" cy="1428760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684348"/>
            <a:ext cx="8280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происходит от греческого слова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- движение, и «логос» - наука, т. е. наука о движении, а если быть точнее,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инезиология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наука о развитии умственных способностей и физического здоровья через движение.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результатов работы учёных в данной области стала разработка развивающих программ, в которые входят комплексы упражнений, стимулирующие активность головного мозга, что позволяет ребёнку дольше удерживать своё внимание, сосредотачиваться, наблюдать за предметами и явлениями и делать выводы из увиденного.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 моей группе с удовольствием занимаются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упражнениями. Потому что им интересно научиться таким движениям, которые выполняют даже космонавты во время подготовки к полетам. Кроме того, дети, выполняя упражнения, всегда знают, что они помогают им лучше думать, быть внимательными, лучше запоминать. Да и игровой момент развития интеллекта дает больше пользы, чем наскучившие методы обучения тем или иным навыкам и умениям.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8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5" y="6470"/>
            <a:ext cx="264320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Левое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0"/>
            <a:ext cx="264320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правое</a:t>
            </a:r>
          </a:p>
        </p:txBody>
      </p:sp>
    </p:spTree>
  </p:cSld>
  <p:clrMapOvr>
    <a:masterClrMapping/>
  </p:clrMapOvr>
  <p:transition advTm="3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69371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Основное развитие межполушарных связей формируется у девочек до 7-ми лет у мальчиков до 8-ми – 8,5 лет. Совершенствование интеллектуальных и мыслительных процессов необходимо начинать с развития движений пальцев и тела. Развивающая работа должна быть направлена от движений к мышлению, а не наоборот. Для успешного обучения и развития ребенка в школе одним из основных условий является полноценное развитие в дошкольном детстве мозолистого тела. Мозолистое тело (межполушарное взаимодействие) можно развить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упражнения.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упражнения позволяют создать новые нейронные связи и улучшить работу головного мозга, отвечающего за развитие психических процессов, в том числе речи и интеллекта.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416824" cy="3456384"/>
          </a:xfrm>
        </p:spPr>
        <p:txBody>
          <a:bodyPr/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способствует развитию мелкой моторики и относится к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технологии. А одной из главных задач нашего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блока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и сохранение здоровья. К тому же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требует никаких материальных и методических затрат. Руки всегда рядом и постоянно в дошкольном возрасте требуют нагрузки в движении.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свете этого метод кинезиологии стал очень актуален, ведь для детей и взрослых этот метод был в новинку. Это вызывало особенный интерес к занятиям, и я начала применять в своей работе с детьми старшего дошкольного возраста приемы и методы кинезиологии.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75" y="285750"/>
            <a:ext cx="7143750" cy="62865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4767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активизация различных отделов коры головного мозга, ее больших полушарий, развитие межполушарного взаимодействия, улучшение мыслительной деятельности, синхронизация работы полушарий. </a:t>
            </a:r>
          </a:p>
        </p:txBody>
      </p:sp>
    </p:spTree>
  </p:cSld>
  <p:clrMapOvr>
    <a:masterClrMapping/>
  </p:clrMapOvr>
  <p:transition advClick="0" advTm="2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azvi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869</Words>
  <Application>Microsoft Office PowerPoint</Application>
  <PresentationFormat>Экран (4:3)</PresentationFormat>
  <Paragraphs>118</Paragraphs>
  <Slides>41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Тема Office</vt:lpstr>
      <vt:lpstr>MirDetstva</vt:lpstr>
      <vt:lpstr>Razvitie</vt:lpstr>
      <vt:lpstr>1_Тема Office</vt:lpstr>
      <vt:lpstr>Лист Microsoft Office Excel 97-2003</vt:lpstr>
      <vt:lpstr>Слайд 1</vt:lpstr>
      <vt:lpstr>Актуальность. Современный мир меняется стремительно: запросы общества таковы, что ребенок должен быть готов воспринимать большой объем информации, ориентироваться в нем и постараться стать успешным. Поэтому и необходимыми становятся не сами знания, а умение учиться, развивать личность через формирование универсальных учебных действий. В последнее же время отмечается увеличение количества детей с затруднениями в обучении, различными нарушениями в организме, трудностями в адаптации. Для преодоления имеющихся у них нарушений необходимо проведение комплексной психокоррекционной работы. Также в системе дошкольного образования мы наблюдаем значительные преобразования, вызванные изменением научной, материальной, методической базы обучения и воспитания детей дошкольного возраста. Одним из важных условий обновления является использование новых информационных технологий. Это позволяет, с одной стороны повысить эффективность образовательного процесса, с другой - в большей степени применить индивидуальный подход в процессе обучения и воспитания.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Сравнительная степень выраженности улучшения отдельных  психических функций в динамике коррекционной работы.</vt:lpstr>
      <vt:lpstr>Слайд 13</vt:lpstr>
      <vt:lpstr>Практические занятия с детьми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«Межполушарное взаимодействие»</dc:title>
  <dc:creator>Customer</dc:creator>
  <cp:lastModifiedBy>777</cp:lastModifiedBy>
  <cp:revision>354</cp:revision>
  <dcterms:created xsi:type="dcterms:W3CDTF">2020-10-17T07:31:12Z</dcterms:created>
  <dcterms:modified xsi:type="dcterms:W3CDTF">2022-04-14T06:57:28Z</dcterms:modified>
</cp:coreProperties>
</file>