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6" r:id="rId39"/>
    <p:sldId id="298" r:id="rId40"/>
    <p:sldId id="299" r:id="rId41"/>
    <p:sldId id="295" r:id="rId42"/>
    <p:sldId id="30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9" autoAdjust="0"/>
    <p:restoredTop sz="94660"/>
  </p:normalViewPr>
  <p:slideViewPr>
    <p:cSldViewPr>
      <p:cViewPr varScale="1">
        <p:scale>
          <a:sx n="68" d="100"/>
          <a:sy n="68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94928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детский сад № 4 «Лебедушка» города Южно-Сахалинск</a:t>
            </a:r>
            <a:br>
              <a:rPr lang="ru-RU" sz="1800" b="1" dirty="0"/>
            </a:br>
            <a:br>
              <a:rPr lang="ru-RU" sz="1800" b="1" dirty="0"/>
            </a:br>
            <a:r>
              <a:rPr lang="ru-RU" sz="3600" b="1" dirty="0">
                <a:solidFill>
                  <a:srgbClr val="FFC000"/>
                </a:solidFill>
              </a:rPr>
              <a:t>ПРОЕКТ </a:t>
            </a:r>
            <a:br>
              <a:rPr lang="ru-RU" sz="3100" dirty="0"/>
            </a:br>
            <a:r>
              <a:rPr lang="ru-RU" sz="4000" b="1" dirty="0"/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«ФИЗИЧЕСКОЕ ВОСПИТАНИЕ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ДЕТЕЙ РАННЕГО ВОЗРАСТА СОВМЕСТНО 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 СЕМЬЕЙ» «УМКА»  В РАМКАХ 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РЕГИОНАЛЬНОЙ ИННОВАЦИОННОЙ  ПЛОЩАДКИ</a:t>
            </a:r>
            <a:br>
              <a:rPr lang="ru-RU" sz="4000" dirty="0"/>
            </a:br>
            <a:r>
              <a:rPr lang="ru-RU" dirty="0"/>
              <a:t>                       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5085184"/>
            <a:ext cx="403244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ФК  Терентьева А.С. 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№ 4 «Лебедушка»</a:t>
            </a:r>
          </a:p>
          <a:p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 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7890" name="Picture 2" descr="https://img-fotki.yandex.ru/get/25826/65387414.ac0/0_17c042_c1f1fda5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1368152" cy="1154720"/>
          </a:xfrm>
          <a:prstGeom prst="rect">
            <a:avLst/>
          </a:prstGeom>
          <a:noFill/>
        </p:spPr>
      </p:pic>
      <p:pic>
        <p:nvPicPr>
          <p:cNvPr id="102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149080"/>
            <a:ext cx="2488041" cy="2320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6093296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ФОРМЫ ОРГАНИЗАЦИИ ДВИГАТЕЛЬНОЙ ДЕЯТЕЛЬНОСТИ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ОБЩЕРАЗВИВАЮЩИЕ УПРАЖНЕНИЯ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направлены на развитие координационных способностей, гибкости и подвижности в суставах, укрепление отдельных мышц или их групп, недостаточное развитие которых мешает овладению совершенной техникой бега. Данный материал используется для развития основных физических качеств.</a:t>
            </a:r>
          </a:p>
          <a:p>
            <a:pPr algn="ctr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ФИЗКУЛЬТУРНО-ОЗДОРОВИТЕЛЬНАЯ ДЕЯТЕЛЬНОСТЬ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направлена на укрепление здоровья детей, коррекцию осанки, развитие двигательных навыков, занятия некоторыми видами спорта и на тренажерах, а также воспитание положительного отношения к своему здоровью и формирование стремления к здоровому образу жизни. По этому направлению разработаны:</a:t>
            </a:r>
          </a:p>
          <a:p>
            <a:pPr marL="717550"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комплексы утренней гимнастики</a:t>
            </a:r>
          </a:p>
          <a:p>
            <a:pPr marL="717550"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комплексы физкультминуток</a:t>
            </a:r>
          </a:p>
          <a:p>
            <a:pPr marL="717550"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комплексы упражнений по профилактике </a:t>
            </a:r>
          </a:p>
          <a:p>
            <a:pPr marL="717550" lvl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 нарушений осанки, стоп</a:t>
            </a:r>
          </a:p>
          <a:p>
            <a:pPr marL="717550"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комплексы дыхательных упражнений</a:t>
            </a:r>
          </a:p>
          <a:p>
            <a:pPr marL="717550" lvl="0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гимнастика для глаз и т. п.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1746" name="Picture 2" descr="https://smiles24.ru/data/smiles/anime-deti-78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653136"/>
            <a:ext cx="1069076" cy="1464172"/>
          </a:xfrm>
          <a:prstGeom prst="rect">
            <a:avLst/>
          </a:prstGeom>
          <a:noFill/>
        </p:spPr>
      </p:pic>
      <p:pic>
        <p:nvPicPr>
          <p:cNvPr id="5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7131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36712"/>
            <a:ext cx="7848872" cy="56886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СПОРТИВНО-ОЗДОРОВИТЕЛЬНАЯ ДЕЯТЕЛЬНОСТЬ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направлена на формирование у воспитанников, родителей, педагогов осознанного отношения к своему физическому и психическому здоровью, важнейших социальных навыков, способствующих успешной социальной адаптации.</a:t>
            </a:r>
          </a:p>
          <a:p>
            <a:pPr algn="ctr">
              <a:buNone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СЕНСОРНАЯ ТРОПА.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Стимуляция стоп ребенка активизирует развитие речи и интеллекта. Прекрасное средство для стимуляции стоп – сенсорная тропа. Вариантов сенсорного развития множество. И одним из них является стимуляция стоп малышей. В коре больших полушарий головного мозга двигательный и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речедвигательный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центры располагаются рядом (один является частью другого). При активизации моторики ног, так же как и моторики рук, кинестетические импульсы направляются в центры и кору головного мозга, стимулируя развитие речи и интеллекта.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www.beesona.ru/upload/221/d03b84968f709a6a20f315f74c45b22e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2085975" cy="3333750"/>
          </a:xfrm>
          <a:prstGeom prst="rect">
            <a:avLst/>
          </a:prstGeom>
          <a:noFill/>
        </p:spPr>
      </p:pic>
      <p:pic>
        <p:nvPicPr>
          <p:cNvPr id="30724" name="Picture 4" descr="http://winx-winx510.ucoz.ru/_fr/3/19151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1619672" cy="2061401"/>
          </a:xfrm>
          <a:prstGeom prst="rect">
            <a:avLst/>
          </a:prstGeom>
          <a:noFill/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Рисунок 3" descr="I:\ФОТО ОКТЯБРЬ 2018\УМКА (октябрь)\DSC048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7686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:\ФОТО ОКТЯБРЬ 2018\УМКА (октябрь)\DSC048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64704"/>
            <a:ext cx="820891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post-1544576-129650147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81128"/>
            <a:ext cx="3014700" cy="2009800"/>
          </a:xfrm>
          <a:prstGeom prst="rect">
            <a:avLst/>
          </a:prstGeom>
          <a:noFill/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3000" y="-1142999"/>
            <a:ext cx="6858001" cy="9144000"/>
          </a:xfrm>
          <a:prstGeom prst="rect">
            <a:avLst/>
          </a:prstGeom>
          <a:noFill/>
        </p:spPr>
      </p:pic>
      <p:pic>
        <p:nvPicPr>
          <p:cNvPr id="4" name="Содержимое 3" descr="I:\ФОТО ОКТЯБРЬ 2018\УМКА (октябрь)\DSC0487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06489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Содержимое 3" descr="I:\ФОТО ОКТЯБРЬ 2018\УМКА (октябрь)\DSC0492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9288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СУХОЙ БАССЕЙН.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Игры и занятия в сухом бассейне помогают удовлетворить естественную потребность ребенка в движении. Стимулируют его поисковую и творческую активность, позволяют чередовать упражнения с отдыхом, а также добиваться качественной релаксации. В сухом бассейне тренируются различные мышечные группы, в том числе формирующие осанку. Таким образом, происходит массаж всего тела.</a:t>
            </a:r>
          </a:p>
          <a:p>
            <a:endParaRPr lang="ru-RU" dirty="0"/>
          </a:p>
        </p:txBody>
      </p:sp>
      <p:pic>
        <p:nvPicPr>
          <p:cNvPr id="5" name="Picture 2" descr="http://www.playcast.ru/uploads/2016/06/29/1913589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64704"/>
            <a:ext cx="1507429" cy="1190282"/>
          </a:xfrm>
          <a:prstGeom prst="rect">
            <a:avLst/>
          </a:prstGeom>
          <a:noFill/>
        </p:spPr>
      </p:pic>
      <p:pic>
        <p:nvPicPr>
          <p:cNvPr id="26626" name="Picture 2" descr="http://co24tula.ru/assets/images/GIMNASIA-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42070"/>
            <a:ext cx="136815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3000" y="-1142999"/>
            <a:ext cx="6858001" cy="9144000"/>
          </a:xfrm>
          <a:prstGeom prst="rect">
            <a:avLst/>
          </a:prstGeom>
          <a:noFill/>
        </p:spPr>
      </p:pic>
      <p:pic>
        <p:nvPicPr>
          <p:cNvPr id="4" name="Рисунок 3" descr="I:\ФОТО ОКТЯБРЬ 2018\УМКА (октябрь)\DSC049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92088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Рисунок 3" descr="I:\УМКА ПЧЕЛКИ\10990122\DSC068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92088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Содержимое 3" descr="I:\ФОТО ОКТЯБРЬ 2018\УМКА (октябрь)\DSC0491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84887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980728"/>
            <a:ext cx="5256584" cy="2592288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«Малыш еще больше выиграет,  если имеет физический контакт не только с мамой, но и папой, братьями и сестрами или с    другими    детьми. Это стимулирует его ум, развивает чувство  соревновательности, желание быть первым».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Масара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Ибука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 descr="C:\Users\мф\AppData\Local\Microsoft\Windows\Temporary Internet Files\Content.Word\IMG-20190202-WA00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2736304" cy="5068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CIMG76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388843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post-1544576-129650147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49080"/>
            <a:ext cx="4418856" cy="2945904"/>
          </a:xfrm>
          <a:prstGeom prst="rect">
            <a:avLst/>
          </a:prstGeom>
          <a:noFill/>
        </p:spPr>
      </p:pic>
      <p:pic>
        <p:nvPicPr>
          <p:cNvPr id="8" name="Picture 2" descr="C:\Users\User\Desktop\олдг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2999"/>
            <a:ext cx="6858001" cy="9144000"/>
          </a:xfrm>
          <a:prstGeom prst="rect">
            <a:avLst/>
          </a:prstGeom>
          <a:noFill/>
        </p:spPr>
      </p:pic>
      <p:pic>
        <p:nvPicPr>
          <p:cNvPr id="4" name="Рисунок 3" descr="I:\ФОТО ОКТЯБРЬ 2018\УМКА (октябрь)\DSC049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088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Зарядка «Вместе с мамой, вместе с папой» (парная гимнастика  малыша и родителя)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 занятий включает в себя представления о способах взаимодействия с детьми 2-3 лет по освоению оздоровительной деятельностью. Двигательная активность при выполнении ребенком и взрослым парной гимнастикой является системообразующим фактором связи индивидуальных, генетических особенностей ребенка и социальной среды (физической двигательной культуры).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занятий необходимо иметь удобную спортивную одежду и обувь (в зале лучше босиком). Занятия проводятся под музыку, которая способствует положительному эмоциональному настрою.</a:t>
            </a:r>
          </a:p>
          <a:p>
            <a:endParaRPr lang="ru-RU" dirty="0"/>
          </a:p>
        </p:txBody>
      </p:sp>
      <p:pic>
        <p:nvPicPr>
          <p:cNvPr id="4098" name="Picture 2" descr="C:\Users\User\Desktop\Ball-872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933450" cy="1428750"/>
          </a:xfrm>
          <a:prstGeom prst="rect">
            <a:avLst/>
          </a:prstGeom>
          <a:noFill/>
        </p:spPr>
      </p:pic>
      <p:pic>
        <p:nvPicPr>
          <p:cNvPr id="5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827584" cy="771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Содержимое 3" descr="I:\умка 2\DSC0548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84887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Содержимое 3" descr="I:\умка 2\DSC0549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9288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Рисунок 3" descr="I:\умка 2\DSC055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9288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Содержимое 3" descr="I:\умка 2\DSC0551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81642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I:\умка 2\DSC05537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74441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олд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Рисунок 3" descr="I:\умка 2\DSC055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7686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Рисунок 3" descr="I:\умка 2\DSC054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06489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Рисунок 3" descr="I:\умка 2\DSC055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60040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:\умка 2\DSC055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81642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олд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Рисунок 3" descr="I:\УМКА ПЧЕЛКИ\10990122\DSC0676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92888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7992888" cy="561662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300" b="1" dirty="0">
                <a:latin typeface="Times New Roman" pitchFamily="18" charset="0"/>
                <a:cs typeface="Times New Roman" pitchFamily="18" charset="0"/>
              </a:rPr>
              <a:t>Новизна </a:t>
            </a: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предлагаемой программы заключается в активном взаимодействии инструктора по физической культуре с детьми раннего дошкольного возраста и их родителями.</a:t>
            </a:r>
          </a:p>
          <a:p>
            <a:pPr algn="ctr">
              <a:buNone/>
            </a:pPr>
            <a:r>
              <a:rPr lang="ru-RU" sz="4300" b="1" dirty="0">
                <a:latin typeface="Times New Roman" pitchFamily="18" charset="0"/>
                <a:cs typeface="Times New Roman" pitchFamily="18" charset="0"/>
              </a:rPr>
              <a:t>Актуальность. </a:t>
            </a: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21 век привнес в жизнь детей свои изменения, обилие информации, замена живого общения просмотром мультфильмов и компьютерных игр, сокращение двигательной активности появлением личного автотранспорта, занятость родителей на работе. </a:t>
            </a:r>
          </a:p>
          <a:p>
            <a:pPr algn="ctr">
              <a:buNone/>
            </a:pP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Программа по физическому воспитанию детей раннего дошкольного возраста нацелена  оказать раннюю  помощь родителям в повышении их педагогических знаний, обучению их способам взаимодействия со своим ребенком, выработке родительской позиции, воспитателям поможет овладеть способами общения с родителями, приемами активизации родителей, выработать единый индивидуальный подход к детям, гармонизировать отношения детей, родителей и педагогов как </a:t>
            </a:r>
            <a:r>
              <a:rPr lang="ru-RU" sz="4300" dirty="0" err="1">
                <a:latin typeface="Times New Roman" pitchFamily="18" charset="0"/>
                <a:cs typeface="Times New Roman" pitchFamily="18" charset="0"/>
              </a:rPr>
              <a:t>субьектов</a:t>
            </a: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 общения и деятельности.</a:t>
            </a:r>
          </a:p>
          <a:p>
            <a:pPr algn="ctr">
              <a:buNone/>
            </a:pPr>
            <a:r>
              <a:rPr lang="ru-RU" sz="4300" b="1" dirty="0">
                <a:latin typeface="Times New Roman" pitchFamily="18" charset="0"/>
                <a:cs typeface="Times New Roman" pitchFamily="18" charset="0"/>
              </a:rPr>
              <a:t>Практическая значимость </a:t>
            </a: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воспитать полноценную и разностороннюю личность, помочь ребенку безболезненно пережить поступление в детский сад.</a:t>
            </a:r>
          </a:p>
          <a:p>
            <a:pPr algn="ctr">
              <a:buNone/>
            </a:pPr>
            <a:r>
              <a:rPr lang="ru-RU" sz="4300" b="1" dirty="0">
                <a:latin typeface="Times New Roman" pitchFamily="18" charset="0"/>
                <a:cs typeface="Times New Roman" pitchFamily="18" charset="0"/>
              </a:rPr>
              <a:t>Объект: </a:t>
            </a: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процесс по физическому воспитанию для детей от 2 до 3 лет.</a:t>
            </a:r>
          </a:p>
          <a:p>
            <a:pPr algn="ctr">
              <a:buNone/>
            </a:pPr>
            <a:r>
              <a:rPr lang="ru-RU" sz="4300" b="1" dirty="0">
                <a:latin typeface="Times New Roman" pitchFamily="18" charset="0"/>
                <a:cs typeface="Times New Roman" pitchFamily="18" charset="0"/>
              </a:rPr>
              <a:t>Предмет: </a:t>
            </a: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особенности методов и форм программы по физическому воспитанию детей от 2 до 3 лет.</a:t>
            </a:r>
          </a:p>
          <a:p>
            <a:pPr algn="ctr">
              <a:buNone/>
            </a:pPr>
            <a:r>
              <a:rPr lang="ru-RU" sz="4300" b="1" dirty="0"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мы предполагаем, что программа «Умка» по физическому воспитанию детей раннего дошкольного возраста поможет сплотить семьи и расширит знания о физическом воспитании своего ребенка.</a:t>
            </a:r>
          </a:p>
          <a:p>
            <a:pPr algn="ctr">
              <a:buNone/>
            </a:pPr>
            <a:r>
              <a:rPr lang="ru-RU" sz="4300" b="1" dirty="0"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4300" dirty="0">
                <a:latin typeface="Times New Roman" pitchFamily="18" charset="0"/>
                <a:cs typeface="Times New Roman" pitchFamily="18" charset="0"/>
              </a:rPr>
              <a:t> сентябрь 2021 – май 2022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User\Desktop\олд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05962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Рисунок 3" descr="I:\УМКА ПЧЕЛКИ\10990122\DSC067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088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Содержимое 3" descr="I:\УМКА ПЧЕЛКИ\10990122\DSC0678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99288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Рисунок 3" descr="I:\УМКА ПЧЕЛКИ\10990122\DSC067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960440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:\УМКА ПЧЕЛКИ\10990122\DSC067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17646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User\Desktop\олд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Содержимое 3" descr="I:\УМКА ПЧЕЛКИ\10990122\DSC0680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2088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ФИЗКУЛЬТУРНО-ДОСУГОВЫЕ МЕРОПРИЯТИЯ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направлены на формирование у детей выносливости, смекалки, ловкости, умения жить в коллективе, усиление интереса к физическим упражнениям, двигательной активности, приобщают к спорту и здоровому образу жизни. </a:t>
            </a:r>
          </a:p>
          <a:p>
            <a:endParaRPr lang="ru-RU" dirty="0"/>
          </a:p>
        </p:txBody>
      </p:sp>
      <p:pic>
        <p:nvPicPr>
          <p:cNvPr id="5122" name="Picture 2" descr="C:\Users\User\Desktop\Ball-872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09120"/>
            <a:ext cx="933450" cy="1428750"/>
          </a:xfrm>
          <a:prstGeom prst="rect">
            <a:avLst/>
          </a:prstGeom>
          <a:noFill/>
        </p:spPr>
      </p:pic>
      <p:pic>
        <p:nvPicPr>
          <p:cNvPr id="5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  <p:pic>
        <p:nvPicPr>
          <p:cNvPr id="8196" name="Picture 4" descr="C:\Users\User\Desktop\kisspng-drawing-child-happiness-illustration-61-hand-drawn-cartoon-dancing-children-5aa54b406ced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869160"/>
            <a:ext cx="5510386" cy="1714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Рисунок 3" descr="I:\умка 2\DSC055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4887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Содержимое 3" descr="I:\умка 2\DSC0558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3" y="741308"/>
            <a:ext cx="8014995" cy="556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4" name="Рисунок 3" descr="I:\УМКА ПЧЕЛКИ\10990122\DSC068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9288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Анализ результатов анкетирования родителей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147248" cy="51845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Тема: «Физическое развитие ребенка»</a:t>
            </a:r>
          </a:p>
          <a:p>
            <a:pPr algn="ctr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Дата: сентябрь 2021</a:t>
            </a:r>
          </a:p>
          <a:p>
            <a:pPr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ФИО анкетирующего: </a:t>
            </a:r>
          </a:p>
          <a:p>
            <a:pPr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инструктор по ФК А.С.Терентьева, </a:t>
            </a:r>
          </a:p>
          <a:p>
            <a:pPr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педагог – психолог Ю.С.Миргородская</a:t>
            </a:r>
          </a:p>
          <a:p>
            <a:pPr algn="ctr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уровень знаний родителей по физическому развитию детей;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выявить состояние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оздоровительной работы в семье;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наметить направления работы выявить с учетом пожеланий родителей.</a:t>
            </a:r>
          </a:p>
          <a:p>
            <a:pPr algn="ctr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Количество участников: 70%</a:t>
            </a:r>
          </a:p>
        </p:txBody>
      </p:sp>
      <p:pic>
        <p:nvPicPr>
          <p:cNvPr id="7" name="Picture 2" descr="C:\Users\User\Desktop\олд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  <p:pic>
        <p:nvPicPr>
          <p:cNvPr id="3074" name="Picture 2" descr="http://ds48lastochka.ru/LUCY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1247067" cy="1750691"/>
          </a:xfrm>
          <a:prstGeom prst="rect">
            <a:avLst/>
          </a:prstGeom>
          <a:noFill/>
        </p:spPr>
      </p:pic>
      <p:pic>
        <p:nvPicPr>
          <p:cNvPr id="3076" name="Picture 4" descr="https://smiles24.ru/data/smiles/anime-deti-73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628800"/>
            <a:ext cx="13335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2999"/>
            <a:ext cx="6858001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В ходе анкетирования выявлено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74% готовы к посещению детского сада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62% прошли легкую степень адаптации,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с тяжелой степенью нет.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84% детей не имеют хронических заболеваний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38% не знают физических показателей своих детей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41% проводят закаливающие мероприятия дома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(обливание, контрастный душ, воздушные ванны, ходьба босиком)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87% имеют дома спортивное оборудование и инвентарь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(турник, шведская стенка, семейный уголок, разные виды мячей, скакалки)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100% проводят выходные дни всей семьей на природе, прогулки</a:t>
            </a:r>
            <a:r>
              <a:rPr lang="ru-RU" dirty="0"/>
              <a:t>  на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свежем воздухе с проведением спортивных и подвижных игр.</a:t>
            </a:r>
          </a:p>
        </p:txBody>
      </p:sp>
      <p:pic>
        <p:nvPicPr>
          <p:cNvPr id="5" name="Picture 2" descr="C:\Users\User\Desktop\олд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  <p:pic>
        <p:nvPicPr>
          <p:cNvPr id="54274" name="Picture 2" descr="http://s.rimg.info/a5f316464462797078601cd31580e4e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340768"/>
            <a:ext cx="2016224" cy="1271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 программы: 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Построение целостной системы с активным взаимодействием воспитателей и семьи, обеспечивающей оптимальные условия для перехода на новый, более высокий уровень работы   по   физическому развитию   детей, формированию у них физических способностей и качеств с учетом их психофизического развития, индивидуальных возможностей и склонностей; обеспечивающей охрану и укрепление здоровья, формирование  основ   здорового образа жизни.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5842" name="Picture 2" descr="http://clipart-library.com/images/rTLoRy9E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44624" y="3524250"/>
            <a:ext cx="3333750" cy="3333750"/>
          </a:xfrm>
          <a:prstGeom prst="rect">
            <a:avLst/>
          </a:prstGeom>
          <a:noFill/>
        </p:spPr>
      </p:pic>
      <p:pic>
        <p:nvPicPr>
          <p:cNvPr id="6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2999"/>
            <a:ext cx="6858001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8003232" cy="5073427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Одной из задач ФГОС ДО является обеспечение психолого – педагогической поддержки семьи и повышение компетентности родителей в вопросах развития и образования. Поэтому я для себя наметила разнообразные формы взаимодействия с родителями для охраны и укрепления здоровья детей, начиная с раннего возраста.</a:t>
            </a:r>
          </a:p>
          <a:p>
            <a:endParaRPr lang="ru-RU" dirty="0"/>
          </a:p>
        </p:txBody>
      </p:sp>
      <p:pic>
        <p:nvPicPr>
          <p:cNvPr id="5" name="Picture 2" descr="C:\Users\User\Desktop\олд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  <p:pic>
        <p:nvPicPr>
          <p:cNvPr id="53251" name="Picture 3" descr="C:\Users\User\Desktop\0щ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941168"/>
            <a:ext cx="2243137" cy="1681163"/>
          </a:xfrm>
          <a:prstGeom prst="rect">
            <a:avLst/>
          </a:prstGeom>
          <a:noFill/>
        </p:spPr>
      </p:pic>
      <p:pic>
        <p:nvPicPr>
          <p:cNvPr id="53252" name="Picture 4" descr="C:\Users\User\Desktop\ь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869160"/>
            <a:ext cx="2243201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764704"/>
            <a:ext cx="5122912" cy="58052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Раннее детство – это период познания, ребенок в этом возрасте – исследователь, первооткрыватель, философ. Это значимый период в жизни человека и воспитывать ребенка нужно с учетом закономерностей развития и природной индивидуальности.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Данный проект позволяет развивать сенсорные и умственные способности, познавательную активность. Используемые разнообразные методические приемы способствуют развитию малыша самостоятельности, осознания собственного «Я».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Любой ребенок, если ему дать то, что нужно и когда нужно, должен вырасти здоровым, смышленым, с твердым характером.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мф\AppData\Local\Microsoft\Windows\Temporary Internet Files\Content.Word\IMG-20190202-WA0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096344" cy="534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pic>
        <p:nvPicPr>
          <p:cNvPr id="5" name="Picture 6" descr="C:\Users\Кирилл\Desktop\адаптация\1f5be39e48a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704856" cy="543023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1044624" y="908720"/>
            <a:ext cx="110892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БЛАГОДАРИМ  ЗА  ВНИМАНИЕ!!!</a:t>
            </a:r>
          </a:p>
        </p:txBody>
      </p:sp>
      <p:pic>
        <p:nvPicPr>
          <p:cNvPr id="7" name="Picture 6" descr="http://xn--74-emcadtpax.xn--p1ai/gallery_gen/8bd80011bd3e9a03b1a2913b56ebc19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48680" y="0"/>
            <a:ext cx="122413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352928" cy="576064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Реализация поставленной цели осуществляется  с помощью следующих  </a:t>
            </a:r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задач: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охрана и укрепления физического и психического здоровья детей, в том числе их эмоционального благополучия;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обеспечение равных возможностей для полноценного развития каждого ребенка в период с 2 до 3 лет независимо от места жительства, пола, нации, языка, социального статуса, психофизических и других особенностей  (в том числе ограниченных возможностей здоровья);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формирование жизненно необходимых двигательных умений и       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навыков ребенка в соответствии с его индивидуальными 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особенностями, развитие физических качеств.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создание благоприятных условий для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воспитание потребности в здоровом образе жизни.</a:t>
            </a:r>
          </a:p>
          <a:p>
            <a:pPr>
              <a:buFont typeface="Wingdings" pitchFamily="2" charset="2"/>
              <a:buChar char="ü"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заинтересовать родителей детей, создать с ними партнерские отношения.</a:t>
            </a:r>
          </a:p>
          <a:p>
            <a:pPr>
              <a:buNone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34818" name="Picture 2" descr="http://school-ppt.3dn.ru/animashki/detki_anim/04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132856"/>
            <a:ext cx="913947" cy="1080120"/>
          </a:xfrm>
          <a:prstGeom prst="rect">
            <a:avLst/>
          </a:prstGeom>
          <a:noFill/>
        </p:spPr>
      </p:pic>
      <p:pic>
        <p:nvPicPr>
          <p:cNvPr id="5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51546" cy="98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3000" y="-1143001"/>
            <a:ext cx="6858001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8013576" cy="45365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/>
              <a:t>         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Первая младшая группа: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Укрепление      физического</a:t>
            </a:r>
          </a:p>
          <a:p>
            <a:pPr lvl="0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и психического здоровья детей;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Воспитание культурно-гигиенических навыков;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Сформированность начальных представлений о здоровом образе      жизни;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Развитие физических качеств (скоростных, силовых, гибкости,      выносливости и координации);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Накопление и двигательного опыта детей;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Овладение и обогащение основными видами движения;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Сформированность у воспитанников потребности в двигательной      активности и физическом совершенствовании.</a:t>
            </a:r>
          </a:p>
          <a:p>
            <a:pPr lvl="0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Тесное взаимодействие с семьями воспитанников.</a:t>
            </a:r>
          </a:p>
        </p:txBody>
      </p:sp>
      <p:pic>
        <p:nvPicPr>
          <p:cNvPr id="4" name="Рисунок 3" descr="I:\УМКА ПЧЕЛКИ\10990122\DSC068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398715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836712"/>
            <a:ext cx="468052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4.bp.blogspot.com/-eBW44Mq7f-w/WgCT15MLpxI/AAAAAAAAInM/T6cDokqJQhMtxyym0iVsmTxx3h9NtIQPgCLcBGAs/s1600/439daff1f9446abc8b2795fe4b86df2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924944"/>
            <a:ext cx="2279577" cy="2279577"/>
          </a:xfrm>
          <a:prstGeom prst="rect">
            <a:avLst/>
          </a:prstGeom>
          <a:noFill/>
        </p:spPr>
      </p:pic>
      <p:pic>
        <p:nvPicPr>
          <p:cNvPr id="7" name="Picture 2" descr="C:\Users\User\Desktop\олд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7776864" cy="5577483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Взаимодействие со специалистами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Эффективность физкультурно-оздоровительной работы в ДОУ напрямую зависит от взаимодействия и взаимопонимания, как отдельных педагогов, так и всего педагогического коллектива. Только совместными усилиями можно решить поставленные задачи, а значит, рассчитывать на положительные результаты своего труда.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Взаимодействие инструктора по физической культуре с: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Воспитателем (Свергун Л.А., Кузьмина Е.В.)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медицинским работником (Горбатова О.В.)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музыкальным руководителем (Юдина О.А.)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педагогом-психологом (Миргородская Ю.С.)</a:t>
            </a:r>
          </a:p>
          <a:p>
            <a:endParaRPr lang="ru-RU" dirty="0"/>
          </a:p>
        </p:txBody>
      </p:sp>
      <p:pic>
        <p:nvPicPr>
          <p:cNvPr id="2050" name="Picture 2" descr="C:\Users\User\Desktop\post-1544576-12965014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2060848"/>
            <a:ext cx="2592288" cy="1728192"/>
          </a:xfrm>
          <a:prstGeom prst="rect">
            <a:avLst/>
          </a:prstGeom>
          <a:noFill/>
        </p:spPr>
      </p:pic>
      <p:sp>
        <p:nvSpPr>
          <p:cNvPr id="2052" name="AutoShape 4" descr="https://cdn2.scratch.mit.edu/get_image/user/10534984_60x6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cdn2.scratch.mit.edu/get_image/user/10534984_60x6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cdn2.scratch.mit.edu/get_image/user/10534984_60x6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cdn2.scratch.mit.edu/get_image/user/10534984_60x6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www.playcast.ru/uploads/2017/03/18/220406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140968"/>
            <a:ext cx="1790700" cy="3333750"/>
          </a:xfrm>
          <a:prstGeom prst="rect">
            <a:avLst/>
          </a:prstGeom>
          <a:noFill/>
        </p:spPr>
      </p:pic>
      <p:pic>
        <p:nvPicPr>
          <p:cNvPr id="10" name="Picture 2" descr="C:\Users\User\Desktop\олд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Анализ медицинский карт показал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4" y="1556792"/>
          <a:ext cx="7704857" cy="344609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0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                    Группы здоровья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       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       2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       3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 младшая «Утята»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 16/67%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    8/33%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    0/0%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 младшая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«Пчелки»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  10/38%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   13/49%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    3/13%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  53%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      41%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       6%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1600" y="5013176"/>
            <a:ext cx="7704856" cy="1844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Вывод: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преобладание 1 группы здоровья. Отсутствие детей с 4, 5 группой здоровья, детей – инвалидов.</a:t>
            </a:r>
          </a:p>
          <a:p>
            <a:pPr algn="ctr"/>
            <a:endParaRPr lang="ru-RU" dirty="0"/>
          </a:p>
        </p:txBody>
      </p:sp>
      <p:pic>
        <p:nvPicPr>
          <p:cNvPr id="9" name="Picture 2" descr="C:\Users\User\Desktop\олд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  <p:pic>
        <p:nvPicPr>
          <p:cNvPr id="2051" name="Picture 3" descr="http://gif-anim.narod.ru/Deti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971550" cy="144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7b/21/61/7b21615d0afcd462c981ed89a1e5fdb5.jpg"/>
          <p:cNvPicPr>
            <a:picLocks noChangeAspect="1" noChangeArrowheads="1"/>
          </p:cNvPicPr>
          <p:nvPr/>
        </p:nvPicPr>
        <p:blipFill>
          <a:blip r:embed="rId2" cstate="print"/>
          <a:srcRect l="6413" t="4459" r="2765" b="5170"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Физическая культура по своему интегрирует в себе такие образовательные области как, социально-коммуникативное развитие, познавательное развитие, речевое раз­витие, художественно-эстетическое развитие, физическое развитие.</a:t>
            </a:r>
          </a:p>
          <a:p>
            <a:pPr algn="ctr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32772" name="Picture 4" descr="http://animashki.kak2z.org/pic/25/animashki-muzika-9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869160"/>
            <a:ext cx="4302644" cy="1123182"/>
          </a:xfrm>
          <a:prstGeom prst="rect">
            <a:avLst/>
          </a:prstGeom>
          <a:noFill/>
        </p:spPr>
      </p:pic>
      <p:pic>
        <p:nvPicPr>
          <p:cNvPr id="5" name="Picture 2" descr="C:\Users\User\Desktop\олд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35323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1317</Words>
  <Application>Microsoft Office PowerPoint</Application>
  <PresentationFormat>Экран (4:3)</PresentationFormat>
  <Paragraphs>115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Тема Office</vt:lpstr>
      <vt:lpstr>Муниципальное автономное дошкольное образовательное учреждение детский сад № 4 «Лебедушка» города Южно-Сахалинск  ПРОЕКТ   «ФИЗИЧЕСКОЕ ВОСПИТАНИЕ  ДЕТЕЙ РАННЕГО ВОЗРАСТА СОВМЕСТНО  С СЕМЬЕЙ» «УМКА»  В РАМКАХ  РЕГИОНАЛЬНОЙ ИННОВАЦИОННОЙ  ПЛОЩАДКИ                         </vt:lpstr>
      <vt:lpstr>«Малыш еще больше выиграет,  если имеет физический контакт не только с мамой, но и папой, братьями и сестрами или с    другими    детьми. Это стимулирует его ум, развивает чувство  соревновательности, желание быть первым».    Масара Ибука.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медицинский карт показал: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результатов анкетирования родителей </vt:lpstr>
      <vt:lpstr>В ходе анкетирования выявлено: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№ 4 «Лебедушка» города Южно-Сахалинск    Проект  по теме: «Физическое воспитание  детей раннего возраста совместно с семьей»                              «УМКА»  в рамках региональной инновационной                             площадки Научные консультанты;                                                                        Шумина Е.А. ГБОУГПО ИРОСО,                                                                         К.п.н. Савостин Н.М.                                                                        Автор проекта:                                                                        Инструктор по ФК  Терентьева А.С.                                                                         МАДОУ № 4 «Лебедушка»</dc:title>
  <dc:creator>User</dc:creator>
  <cp:lastModifiedBy>User</cp:lastModifiedBy>
  <cp:revision>40</cp:revision>
  <dcterms:created xsi:type="dcterms:W3CDTF">2019-02-05T22:28:35Z</dcterms:created>
  <dcterms:modified xsi:type="dcterms:W3CDTF">2023-03-09T03:23:01Z</dcterms:modified>
</cp:coreProperties>
</file>