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7" r:id="rId4"/>
    <p:sldId id="267" r:id="rId5"/>
    <p:sldId id="268" r:id="rId6"/>
    <p:sldId id="278" r:id="rId7"/>
    <p:sldId id="270" r:id="rId8"/>
    <p:sldId id="272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64294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1"/>
            <a:ext cx="850112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МБДОУ «</a:t>
            </a:r>
            <a:r>
              <a:rPr lang="ru-RU" sz="2000" dirty="0" err="1" smtClean="0"/>
              <a:t>Красносопкинский</a:t>
            </a:r>
            <a:r>
              <a:rPr lang="ru-RU" sz="2000" dirty="0" smtClean="0"/>
              <a:t> детский сад «Аленка»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«Магазин одежды для кукол»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dirty="0" smtClean="0"/>
              <a:t>Составила: воспитатель младшей группы «Пчёлки» Овсянникова Т.В</a:t>
            </a:r>
            <a:endParaRPr lang="ru-RU" dirty="0"/>
          </a:p>
        </p:txBody>
      </p:sp>
      <p:pic>
        <p:nvPicPr>
          <p:cNvPr id="5" name="Picture 3" descr="C:\Users\Админ\Desktop\81JV6A59mwL._SL15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929222" cy="387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8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</a:t>
            </a:r>
            <a:br>
              <a:rPr lang="ru-RU" dirty="0" smtClean="0"/>
            </a:br>
            <a:r>
              <a:rPr lang="ru-RU" sz="2200" b="1" i="1" dirty="0" smtClean="0"/>
              <a:t>по итогу занятия у детей сформировалось понятие в правильном выборе одежды по сезону  (осень)</a:t>
            </a:r>
            <a:r>
              <a:rPr lang="ru-RU" sz="2200" b="1" dirty="0" smtClean="0"/>
              <a:t> </a:t>
            </a:r>
            <a:endParaRPr lang="ru-RU" sz="2200" b="1" dirty="0"/>
          </a:p>
        </p:txBody>
      </p:sp>
      <p:pic>
        <p:nvPicPr>
          <p:cNvPr id="5122" name="Picture 2" descr="C:\Users\Александр\Desktop\нод\IMG-20201109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000760" cy="358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73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Спасибо за внимание!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7031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421484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Цель: </a:t>
            </a:r>
            <a:r>
              <a:rPr lang="ru-RU" dirty="0" smtClean="0"/>
              <a:t>Познакомить детей с одеждой (летней и осенней), ее деталями и функциональностью.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7" name="Picture 3" descr="C:\Users\Александр\Desktop\1466878405_17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00438"/>
            <a:ext cx="2595564" cy="3151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          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u="sng" dirty="0" smtClean="0"/>
              <a:t>Образовательные задачи</a:t>
            </a:r>
            <a:r>
              <a:rPr lang="ru-RU" sz="3100" dirty="0" smtClean="0"/>
              <a:t>: </a:t>
            </a:r>
            <a:r>
              <a:rPr lang="ru-RU" sz="2700" dirty="0" smtClean="0"/>
              <a:t>формировать элементарные представления детей об одежде: в разную погоду надевают разную одежду; одежду можно шить, вязать; многие вещи продаются в магазине, их можно купить; учить соотносить выбор одежды, обуви и головного убора с временем года.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u="sng" dirty="0" smtClean="0"/>
              <a:t>Развивающие задачи</a:t>
            </a:r>
            <a:r>
              <a:rPr lang="ru-RU" sz="3100" dirty="0" smtClean="0"/>
              <a:t>: </a:t>
            </a:r>
            <a:r>
              <a:rPr lang="ru-RU" sz="2700" dirty="0" smtClean="0"/>
              <a:t>развивать диалогическую речь, зрительное внимание, восприятие, речевой слух, память.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u="sng" dirty="0" smtClean="0"/>
              <a:t>Воспитательные задачи</a:t>
            </a:r>
            <a:r>
              <a:rPr lang="ru-RU" sz="2000" dirty="0" smtClean="0"/>
              <a:t>: </a:t>
            </a:r>
            <a:r>
              <a:rPr lang="ru-RU" sz="2700" dirty="0" smtClean="0"/>
              <a:t>воспитывать опрятность, аккуратность по отношении к одежде.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84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Виды детской деятельности: </a:t>
            </a:r>
            <a:br>
              <a:rPr lang="ru-RU" sz="40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- игровая;</a:t>
            </a:r>
            <a:br>
              <a:rPr lang="ru-RU" sz="4000" dirty="0" smtClean="0"/>
            </a:br>
            <a:r>
              <a:rPr lang="ru-RU" sz="4000" dirty="0" smtClean="0"/>
              <a:t>- коммуникативная;</a:t>
            </a:r>
            <a:br>
              <a:rPr lang="ru-RU" sz="4000" dirty="0" smtClean="0"/>
            </a:br>
            <a:r>
              <a:rPr lang="ru-RU" sz="4000" dirty="0" smtClean="0"/>
              <a:t>- познавательно-исследовательская;</a:t>
            </a:r>
            <a:br>
              <a:rPr lang="ru-RU" sz="4000" dirty="0" smtClean="0"/>
            </a:br>
            <a:r>
              <a:rPr lang="ru-RU" sz="4000" dirty="0" smtClean="0"/>
              <a:t>- двигательная.</a:t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64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Организационный момент: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в гости пришла кукла Марина хочет сходить на прогулку, но у неё нет теплых вещей. </a:t>
            </a:r>
            <a:endParaRPr lang="ru-RU" sz="4000" i="1" dirty="0"/>
          </a:p>
        </p:txBody>
      </p:sp>
      <p:pic>
        <p:nvPicPr>
          <p:cNvPr id="1026" name="Picture 2" descr="C:\Users\Александр\Desktop\нод\IMG-20201109-WA0029.jpg"/>
          <p:cNvPicPr>
            <a:picLocks noChangeAspect="1" noChangeArrowheads="1"/>
          </p:cNvPicPr>
          <p:nvPr/>
        </p:nvPicPr>
        <p:blipFill>
          <a:blip r:embed="rId3"/>
          <a:srcRect l="10667" t="4741" r="13333" b="19407"/>
          <a:stretch>
            <a:fillRect/>
          </a:stretch>
        </p:blipFill>
        <p:spPr bwMode="auto">
          <a:xfrm rot="21093816">
            <a:off x="359943" y="3572458"/>
            <a:ext cx="4071966" cy="2286016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нод\IMG-20201109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7207">
            <a:off x="4736802" y="3587531"/>
            <a:ext cx="3800058" cy="22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30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        Д\И «Подбери одежду по сезону»</a:t>
            </a:r>
            <a:br>
              <a:rPr lang="ru-RU" sz="2400" b="1" dirty="0" smtClean="0"/>
            </a:br>
            <a:r>
              <a:rPr lang="ru-RU" sz="2400" b="1" dirty="0" smtClean="0"/>
              <a:t>Цель: </a:t>
            </a:r>
            <a:r>
              <a:rPr lang="ru-RU" sz="2400" b="1" i="1" dirty="0" smtClean="0"/>
              <a:t>закрепление знаний детей о разнообразии одежды, названиях, использовании одежды по сезонам.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pic>
        <p:nvPicPr>
          <p:cNvPr id="3" name="Picture 2" descr="C:\Users\Александр\Desktop\нод\IMG-20201109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5368">
            <a:off x="500034" y="2214554"/>
            <a:ext cx="3071802" cy="1727889"/>
          </a:xfrm>
          <a:prstGeom prst="rect">
            <a:avLst/>
          </a:prstGeom>
          <a:noFill/>
        </p:spPr>
      </p:pic>
      <p:pic>
        <p:nvPicPr>
          <p:cNvPr id="4" name="Picture 3" descr="C:\Users\Александр\Desktop\нод\IMG-20201109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2078">
            <a:off x="5143504" y="2285992"/>
            <a:ext cx="3000396" cy="1687722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нод\IMG-20201109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143380"/>
            <a:ext cx="45720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30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</a:t>
            </a:r>
            <a:r>
              <a:rPr lang="ru-RU" b="1" dirty="0" err="1" smtClean="0"/>
              <a:t>Физминутка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      «Одеваемся в магазин»</a:t>
            </a:r>
            <a:br>
              <a:rPr lang="ru-RU" b="1" dirty="0" smtClean="0"/>
            </a:br>
            <a:r>
              <a:rPr lang="ru-RU" sz="2700" i="1" dirty="0" smtClean="0"/>
              <a:t>Что – то стало холодать, нужно шапку надевать.</a:t>
            </a:r>
            <a:br>
              <a:rPr lang="ru-RU" sz="2700" i="1" dirty="0" smtClean="0"/>
            </a:br>
            <a:r>
              <a:rPr lang="ru-RU" sz="2700" i="1" dirty="0" smtClean="0"/>
              <a:t>И на обе наши ножки обуть тёплые сапожки.</a:t>
            </a:r>
            <a:br>
              <a:rPr lang="ru-RU" sz="2700" i="1" dirty="0" smtClean="0"/>
            </a:br>
            <a:r>
              <a:rPr lang="ru-RU" sz="2700" i="1" dirty="0" smtClean="0"/>
              <a:t>Кофту, куртку мы надели и бежим играть скорее.</a:t>
            </a:r>
            <a:br>
              <a:rPr lang="ru-RU" sz="2700" i="1" dirty="0" smtClean="0"/>
            </a:br>
            <a:r>
              <a:rPr lang="ru-RU" sz="27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лександр\Desktop\нод\IMG-20201109-WA0009.jpg"/>
          <p:cNvPicPr>
            <a:picLocks noChangeAspect="1" noChangeArrowheads="1"/>
          </p:cNvPicPr>
          <p:nvPr/>
        </p:nvPicPr>
        <p:blipFill>
          <a:blip r:embed="rId3"/>
          <a:srcRect t="15000" b="22499"/>
          <a:stretch>
            <a:fillRect/>
          </a:stretch>
        </p:blipFill>
        <p:spPr bwMode="auto">
          <a:xfrm>
            <a:off x="857224" y="3286124"/>
            <a:ext cx="2357454" cy="2619414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нод\IMG-20201109-WA0040.jpg"/>
          <p:cNvPicPr>
            <a:picLocks noChangeAspect="1" noChangeArrowheads="1"/>
          </p:cNvPicPr>
          <p:nvPr/>
        </p:nvPicPr>
        <p:blipFill>
          <a:blip r:embed="rId4"/>
          <a:srcRect l="12963" t="19792" r="9259" b="45833"/>
          <a:stretch>
            <a:fillRect/>
          </a:stretch>
        </p:blipFill>
        <p:spPr bwMode="auto">
          <a:xfrm>
            <a:off x="4357686" y="3429000"/>
            <a:ext cx="300039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7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Познавательно-исследовательская </a:t>
            </a:r>
            <a:br>
              <a:rPr lang="ru-RU" sz="2800" b="1" dirty="0" smtClean="0"/>
            </a:br>
            <a:r>
              <a:rPr lang="ru-RU" sz="2800" b="1" dirty="0" smtClean="0"/>
              <a:t>деятельность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«Магазин одежды для кукол»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i="1" dirty="0" smtClean="0"/>
              <a:t>Дети рассматривают одежду, изучают тактильно материал, обсуждают между собой с воспитателем, обращаются </a:t>
            </a:r>
            <a:r>
              <a:rPr lang="ru-RU" sz="2000" b="1" i="1" dirty="0" smtClean="0"/>
              <a:t>к кукле </a:t>
            </a:r>
            <a:r>
              <a:rPr lang="ru-RU" sz="2000" b="1" i="1" dirty="0" smtClean="0"/>
              <a:t>Марине. Одежда есть вязанная, сшитая из материала, разного размера, цвета. Застегивается на пуговицы, на липучки.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074" name="Picture 2" descr="C:\Users\Александр\Desktop\нод\IMG-20201109-WA0048.jpg"/>
          <p:cNvPicPr>
            <a:picLocks noChangeAspect="1" noChangeArrowheads="1"/>
          </p:cNvPicPr>
          <p:nvPr/>
        </p:nvPicPr>
        <p:blipFill>
          <a:blip r:embed="rId3"/>
          <a:srcRect b="19230"/>
          <a:stretch>
            <a:fillRect/>
          </a:stretch>
        </p:blipFill>
        <p:spPr bwMode="auto">
          <a:xfrm>
            <a:off x="285720" y="3643314"/>
            <a:ext cx="2255371" cy="2428892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нод\IMG-20201109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2000264" cy="2667018"/>
          </a:xfrm>
          <a:prstGeom prst="rect">
            <a:avLst/>
          </a:prstGeom>
          <a:noFill/>
        </p:spPr>
      </p:pic>
      <p:pic>
        <p:nvPicPr>
          <p:cNvPr id="3076" name="Picture 4" descr="C:\Users\Александр\Desktop\нод\IMG-20201109-WA0057.jpg"/>
          <p:cNvPicPr>
            <a:picLocks noChangeAspect="1" noChangeArrowheads="1"/>
          </p:cNvPicPr>
          <p:nvPr/>
        </p:nvPicPr>
        <p:blipFill>
          <a:blip r:embed="rId5"/>
          <a:srcRect b="23295"/>
          <a:stretch>
            <a:fillRect/>
          </a:stretch>
        </p:blipFill>
        <p:spPr bwMode="auto">
          <a:xfrm>
            <a:off x="6286511" y="3357562"/>
            <a:ext cx="244475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37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Sweet_flower_pattern_Design_WA04_019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           </a:t>
            </a:r>
            <a:r>
              <a:rPr lang="ru-RU" sz="2800" b="1" dirty="0" smtClean="0"/>
              <a:t>Д\И Оденем куклу </a:t>
            </a:r>
            <a:r>
              <a:rPr lang="ru-RU" sz="2800" b="1" dirty="0" smtClean="0"/>
              <a:t>Марину на прогулку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</a:t>
            </a:r>
            <a:r>
              <a:rPr lang="ru-RU" sz="2000" i="1" dirty="0" smtClean="0"/>
              <a:t>дети подобрали теплую </a:t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одежду для Марины</a:t>
            </a:r>
            <a:endParaRPr lang="ru-RU" sz="2000" i="1" dirty="0"/>
          </a:p>
        </p:txBody>
      </p:sp>
      <p:pic>
        <p:nvPicPr>
          <p:cNvPr id="4099" name="Picture 3" descr="C:\Users\Александр\Desktop\нод\IMG-20201109-WA0026.jpg"/>
          <p:cNvPicPr>
            <a:picLocks noChangeAspect="1" noChangeArrowheads="1"/>
          </p:cNvPicPr>
          <p:nvPr/>
        </p:nvPicPr>
        <p:blipFill>
          <a:blip r:embed="rId3"/>
          <a:srcRect t="20833" b="12499"/>
          <a:stretch>
            <a:fillRect/>
          </a:stretch>
        </p:blipFill>
        <p:spPr bwMode="auto">
          <a:xfrm>
            <a:off x="142844" y="1714488"/>
            <a:ext cx="1928813" cy="2286016"/>
          </a:xfrm>
          <a:prstGeom prst="rect">
            <a:avLst/>
          </a:prstGeom>
          <a:noFill/>
        </p:spPr>
      </p:pic>
      <p:pic>
        <p:nvPicPr>
          <p:cNvPr id="4100" name="Picture 4" descr="C:\Users\Александр\Desktop\нод\IMG-20201109-WA0020.jpg"/>
          <p:cNvPicPr>
            <a:picLocks noChangeAspect="1" noChangeArrowheads="1"/>
          </p:cNvPicPr>
          <p:nvPr/>
        </p:nvPicPr>
        <p:blipFill>
          <a:blip r:embed="rId4"/>
          <a:srcRect t="27083" b="10416"/>
          <a:stretch>
            <a:fillRect/>
          </a:stretch>
        </p:blipFill>
        <p:spPr bwMode="auto">
          <a:xfrm>
            <a:off x="5500694" y="1928802"/>
            <a:ext cx="3471863" cy="3857652"/>
          </a:xfrm>
          <a:prstGeom prst="rect">
            <a:avLst/>
          </a:prstGeom>
          <a:noFill/>
        </p:spPr>
      </p:pic>
      <p:pic>
        <p:nvPicPr>
          <p:cNvPr id="4101" name="Picture 5" descr="C:\Users\Александр\Desktop\нод\IMG-20201109-WA0025.jpg"/>
          <p:cNvPicPr>
            <a:picLocks noChangeAspect="1" noChangeArrowheads="1"/>
          </p:cNvPicPr>
          <p:nvPr/>
        </p:nvPicPr>
        <p:blipFill>
          <a:blip r:embed="rId5"/>
          <a:srcRect l="35185" t="40625" r="27778" b="27083"/>
          <a:stretch>
            <a:fillRect/>
          </a:stretch>
        </p:blipFill>
        <p:spPr bwMode="auto">
          <a:xfrm>
            <a:off x="3000364" y="3500438"/>
            <a:ext cx="1785950" cy="2516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5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</vt:lpstr>
      <vt:lpstr>Цель: Познакомить детей с одеждой (летней и осенней), ее деталями и функциональностью.    </vt:lpstr>
      <vt:lpstr>                                Задачи:  Образовательные задачи: формировать элементарные представления детей об одежде: в разную погоду надевают разную одежду; одежду можно шить, вязать; многие вещи продаются в магазине, их можно купить; учить соотносить выбор одежды, обуви и головного убора с временем года.  Развивающие задачи: развивать диалогическую речь, зрительное внимание, восприятие, речевой слух, память.  Воспитательные задачи: воспитывать опрятность, аккуратность по отношении к одежде.  </vt:lpstr>
      <vt:lpstr>  Виды детской деятельности:   - игровая; - коммуникативная; - познавательно-исследовательская; - двигательная.  </vt:lpstr>
      <vt:lpstr>Организационный момент:  в гости пришла кукла Марина хочет сходить на прогулку, но у неё нет теплых вещей. </vt:lpstr>
      <vt:lpstr>               Д\И «Подбери одежду по сезону» Цель: закрепление знаний детей о разнообразии одежды, названиях, использовании одежды по сезонам. </vt:lpstr>
      <vt:lpstr>                    Физминутка               «Одеваемся в магазин» Что – то стало холодать, нужно шапку надевать. И на обе наши ножки обуть тёплые сапожки. Кофту, куртку мы надели и бежим играть скорее.    </vt:lpstr>
      <vt:lpstr> Познавательно-исследовательская  деятельность «Магазин одежды для кукол»  Дети рассматривают одежду, изучают тактильно материал, обсуждают между собой с воспитателем, обращаются к кукле Марине. Одежда есть вязанная, сшитая из материала, разного размера, цвета. Застегивается на пуговицы, на липучки.  </vt:lpstr>
      <vt:lpstr>                Д\И Оденем куклу Марину на прогулку                             дети подобрали теплую                                              одежду для Марины</vt:lpstr>
      <vt:lpstr>Итог по итогу занятия у детей сформировалось понятие в правильном выборе одежды по сезону  (осень) </vt:lpstr>
      <vt:lpstr>   Спасибо за внимание!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 44»</dc:title>
  <dc:creator>пк</dc:creator>
  <cp:lastModifiedBy>ПЧЁЛКИ</cp:lastModifiedBy>
  <cp:revision>45</cp:revision>
  <dcterms:created xsi:type="dcterms:W3CDTF">2014-04-21T09:12:55Z</dcterms:created>
  <dcterms:modified xsi:type="dcterms:W3CDTF">2022-12-08T06:18:40Z</dcterms:modified>
</cp:coreProperties>
</file>