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6EEC11-4B6E-48F7-8CBA-ABD8FDB64957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A5446F2-322C-43E7-8437-D116B7D9FE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Санкт-Петербургское государственное автономное дошкольное образовательное учреждение «Детский сад № 125 комбинированного вида Выборгского района </a:t>
            </a:r>
          </a:p>
          <a:p>
            <a:r>
              <a:rPr lang="ru-RU" dirty="0"/>
              <a:t>Санкт-Петербурга» </a:t>
            </a:r>
            <a:endParaRPr lang="ru-RU" dirty="0" smtClean="0"/>
          </a:p>
          <a:p>
            <a:r>
              <a:rPr lang="ru-RU" dirty="0" smtClean="0"/>
              <a:t>Разработали воспитатели Васильева М.В. И Осипова </a:t>
            </a:r>
            <a:r>
              <a:rPr lang="ru-RU" dirty="0" smtClean="0"/>
              <a:t>О.А. </a:t>
            </a:r>
            <a:r>
              <a:rPr lang="ru-RU" smtClean="0"/>
              <a:t>Васильева </a:t>
            </a:r>
            <a:r>
              <a:rPr lang="ru-RU" dirty="0" smtClean="0"/>
              <a:t>Е.Н.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6048672" cy="1828090"/>
          </a:xfrm>
        </p:spPr>
        <p:txBody>
          <a:bodyPr/>
          <a:lstStyle/>
          <a:p>
            <a:r>
              <a:rPr lang="ru-RU" sz="2800" dirty="0" smtClean="0"/>
              <a:t>Дидактическая игра «Верный путь» для детей 3-х - 4-х лет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17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93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Предметные и сюжетные картинки, которые в ходе игры нужно соотносить с соответствующим знаком дорожного движения.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5888" r="29432" b="1737"/>
          <a:stretch/>
        </p:blipFill>
        <p:spPr bwMode="auto">
          <a:xfrm rot="5400000">
            <a:off x="393303" y="1826162"/>
            <a:ext cx="4524307" cy="482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6775" r="14379" b="5631"/>
          <a:stretch/>
        </p:blipFill>
        <p:spPr bwMode="auto">
          <a:xfrm>
            <a:off x="5280136" y="188640"/>
            <a:ext cx="316092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17471" r="6500" b="12145"/>
          <a:stretch/>
        </p:blipFill>
        <p:spPr bwMode="auto">
          <a:xfrm rot="5400000">
            <a:off x="5387949" y="3458509"/>
            <a:ext cx="2990664" cy="321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4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Игра «Верный путь»(для детей 3-х-4-х лет</a:t>
            </a:r>
            <a:r>
              <a:rPr lang="ru-RU" b="1" dirty="0" smtClean="0"/>
              <a:t>)</a:t>
            </a:r>
          </a:p>
          <a:p>
            <a:pPr algn="ctr"/>
            <a:endParaRPr lang="ru-RU" dirty="0"/>
          </a:p>
          <a:p>
            <a:r>
              <a:rPr lang="ru-RU" dirty="0"/>
              <a:t>Вид игры : настольная , дидактическая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Цель игры: проложить дорожку из шнурка от картинки к дорожному знаку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Состав игры: </a:t>
            </a:r>
          </a:p>
          <a:p>
            <a:r>
              <a:rPr lang="ru-RU" dirty="0" smtClean="0"/>
              <a:t>-игровое </a:t>
            </a:r>
            <a:r>
              <a:rPr lang="ru-RU" dirty="0"/>
              <a:t>поле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-карточки </a:t>
            </a:r>
            <a:r>
              <a:rPr lang="ru-RU" dirty="0"/>
              <a:t>на липучках с изображением дорожных </a:t>
            </a:r>
            <a:r>
              <a:rPr lang="ru-RU" dirty="0" smtClean="0"/>
              <a:t>знаков;</a:t>
            </a:r>
            <a:endParaRPr lang="ru-RU" dirty="0"/>
          </a:p>
          <a:p>
            <a:r>
              <a:rPr lang="ru-RU" dirty="0" smtClean="0"/>
              <a:t>-карточки </a:t>
            </a:r>
            <a:r>
              <a:rPr lang="ru-RU" dirty="0"/>
              <a:t>на липучках с сюжетными и предметными картинками.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Методические рекомендации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r>
              <a:rPr lang="ru-RU" dirty="0"/>
              <a:t>В игре могут участвовать от 1 до 3-х человек. Рассмотреть знаки дорожного движения и картинки. Постепенно количество карточек для запоминания увеличивается. В ходе игры дети должны называть дорожный знак, картинку с которым он соотносится, проговаривать правила дорожного </a:t>
            </a:r>
            <a:r>
              <a:rPr lang="ru-RU" dirty="0" smtClean="0"/>
              <a:t>движения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0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Игра ПДД\IMG_20231109_164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455"/>
            <a:ext cx="4608512" cy="61446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na\Desktop\Игра ПДД\IMG_20231109_164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618402" cy="4824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a\Desktop\Игра ПДД\IMG_20231109_165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5" y="260648"/>
            <a:ext cx="4779000" cy="6372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na\Desktop\Игра ПДД\IMG_20231109_165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29" y="1124744"/>
            <a:ext cx="3618000" cy="4824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0061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Одной из самых болезненных проблем в наше время является проблема детского травматизма при несоблюдении правил дорожного движения. </a:t>
            </a:r>
            <a:r>
              <a:rPr lang="ru-RU" b="1" dirty="0"/>
              <a:t>Актуальность</a:t>
            </a:r>
            <a:r>
              <a:rPr lang="ru-RU" dirty="0"/>
              <a:t> этой проблемы связана с тем , что свойственная взрослым защитная психологическая реакция на дорожную обстановку , у детей дошкольного возраста еще отсутствует. Дети еще не могут построить причинно-следственные связи, не знают правил поведения на дорогах. Поэтому главная задача взрослых подготовить ребенка к трудностям , с которыми он может столкнуться .И чем раньше мы начнем проводить эту работу , тем лучше. </a:t>
            </a:r>
          </a:p>
        </p:txBody>
      </p:sp>
      <p:pic>
        <p:nvPicPr>
          <p:cNvPr id="1026" name="Picture 2" descr="C:\Users\Marina\Desktop\Игра ПДД\IMG_20231109_165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40" y="273813"/>
            <a:ext cx="4736271" cy="63150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0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93" y="620688"/>
            <a:ext cx="41602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 </a:t>
            </a:r>
            <a:r>
              <a:rPr lang="ru-RU" dirty="0"/>
              <a:t>– основной вид деятельности дошкольников. Дидактическая игра помогает решать комплекс поставленных задач. Игра создана взрослыми, но продолжает оставаться игрой. Носит познавательный характер, направленна на расширение,  углубление  и систематизацию представлений детей о правилах дорожного движения. Игр по ПДД  для детей 3-х-4-х лет практически нет. Поэтому работая с младшими дошкольниками,  возникла идея создания нашей игры. </a:t>
            </a:r>
            <a:endParaRPr lang="ru-RU" dirty="0" smtClean="0"/>
          </a:p>
          <a:p>
            <a:r>
              <a:rPr lang="ru-RU" dirty="0" smtClean="0"/>
              <a:t>Наша игра поможет усвоить знания правил дорожного движения деткам с ОВЗ.</a:t>
            </a:r>
            <a:endParaRPr lang="ru-RU" dirty="0"/>
          </a:p>
        </p:txBody>
      </p:sp>
      <p:pic>
        <p:nvPicPr>
          <p:cNvPr id="1026" name="Picture 2" descr="C:\Users\Marina\Desktop\Игра ПДД\IMG-20231108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5124"/>
            <a:ext cx="4433600" cy="59046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Цель: </a:t>
            </a:r>
            <a:r>
              <a:rPr lang="ru-RU" dirty="0"/>
              <a:t>формирование </a:t>
            </a:r>
            <a:r>
              <a:rPr lang="ru-RU" dirty="0" smtClean="0"/>
              <a:t>способности </a:t>
            </a:r>
            <a:r>
              <a:rPr lang="ru-RU" dirty="0"/>
              <a:t>ребёнка к безопасному поведению в качестве участника дорожного движения на основе соблюдения ПДД.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492896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r>
              <a:rPr lang="ru-RU" dirty="0"/>
              <a:t>- обучение дошкольников дорожной лексике;</a:t>
            </a:r>
          </a:p>
          <a:p>
            <a:r>
              <a:rPr lang="ru-RU" dirty="0"/>
              <a:t> - развитие у детей познавательных процессов, необходимых для правильной и безопасной ориентации на улице;</a:t>
            </a:r>
          </a:p>
          <a:p>
            <a:r>
              <a:rPr lang="ru-RU" dirty="0"/>
              <a:t>- формирование у детей навыков, устойчивых положительных привычек безопасного поведения на улице.</a:t>
            </a:r>
          </a:p>
        </p:txBody>
      </p:sp>
    </p:spTree>
    <p:extLst>
      <p:ext uri="{BB962C8B-B14F-4D97-AF65-F5344CB8AC3E}">
        <p14:creationId xmlns:p14="http://schemas.microsoft.com/office/powerpoint/2010/main" val="42412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39360"/>
            <a:ext cx="39604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Планируемые результаты:</a:t>
            </a:r>
            <a:r>
              <a:rPr lang="ru-RU" dirty="0"/>
              <a:t> расширение у детей дорожной лексики, визуальное запоминание дорожных знаков, объяснение выбранных путей решения поставленной задачи, формирование навыков положительных привычек безопасного поведения. </a:t>
            </a:r>
          </a:p>
          <a:p>
            <a:r>
              <a:rPr lang="ru-RU" b="1" dirty="0"/>
              <a:t>Достижением результатов</a:t>
            </a:r>
            <a:r>
              <a:rPr lang="ru-RU" dirty="0"/>
              <a:t> игры можно считать расширение словарного запаса, связанного с запоминанием дорожных знаков, усвоение правил безопасного поведения, увеличение скорости выполнения заданий, увеличение количества картинок для выбора действий.</a:t>
            </a:r>
          </a:p>
          <a:p>
            <a:endParaRPr lang="ru-RU" dirty="0"/>
          </a:p>
        </p:txBody>
      </p:sp>
      <p:pic>
        <p:nvPicPr>
          <p:cNvPr id="2050" name="Picture 2" descr="C:\Users\Marina\Desktop\Игра ПДД\IMG_20231109_165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61" y="200081"/>
            <a:ext cx="4716524" cy="62886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687" y="11663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создания игрового поля использовали бросовый материал: </a:t>
            </a:r>
            <a:r>
              <a:rPr lang="ru-RU" dirty="0" smtClean="0"/>
              <a:t>коробка </a:t>
            </a:r>
            <a:r>
              <a:rPr lang="ru-RU" dirty="0"/>
              <a:t>из </a:t>
            </a:r>
            <a:r>
              <a:rPr lang="ru-RU" dirty="0" err="1" smtClean="0"/>
              <a:t>оргалита</a:t>
            </a:r>
            <a:r>
              <a:rPr lang="ru-RU" dirty="0" smtClean="0"/>
              <a:t> и </a:t>
            </a:r>
            <a:r>
              <a:rPr lang="ru-RU" dirty="0"/>
              <a:t>крышечки от </a:t>
            </a:r>
            <a:r>
              <a:rPr lang="ru-RU" dirty="0" smtClean="0"/>
              <a:t>молока, лента с липучками, мебельный </a:t>
            </a:r>
            <a:r>
              <a:rPr lang="ru-RU" dirty="0" err="1" smtClean="0"/>
              <a:t>степлер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Marina\Downloads\IMG-20231010-WA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6" y="1876999"/>
            <a:ext cx="3507067" cy="46707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40" y="427523"/>
            <a:ext cx="4595430" cy="61201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0871"/>
            <a:ext cx="4274466" cy="56927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7241"/>
            <a:ext cx="3879234" cy="51663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Крышечки рядами прикручиваются к основанию. Сверху (из эстетических соображений) заклеили кружочками на клейкой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8969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441" y="177400"/>
            <a:ext cx="4081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Нам понадобились длинные круглые не скользкие шнурки разного цвета. Они и будут помогать ребятам прокладывать «верный путь</a:t>
            </a:r>
            <a:r>
              <a:rPr lang="ru-RU" dirty="0" smtClean="0"/>
              <a:t>». Один конец шнурка закреплен под игровой основой.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 b="11532"/>
          <a:stretch/>
        </p:blipFill>
        <p:spPr bwMode="auto">
          <a:xfrm>
            <a:off x="193199" y="1988840"/>
            <a:ext cx="4211401" cy="457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5656" y="2797184"/>
            <a:ext cx="2141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Поворачивая </a:t>
            </a:r>
            <a:r>
              <a:rPr lang="ru-RU" dirty="0"/>
              <a:t>игровое поле, меняем направление </a:t>
            </a:r>
            <a:r>
              <a:rPr lang="ru-RU" dirty="0" smtClean="0"/>
              <a:t>движения</a:t>
            </a:r>
            <a:r>
              <a:rPr lang="ru-RU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 b="11532"/>
          <a:stretch/>
        </p:blipFill>
        <p:spPr bwMode="auto">
          <a:xfrm rot="5400000">
            <a:off x="4823420" y="77484"/>
            <a:ext cx="1953675" cy="212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 b="11532"/>
          <a:stretch/>
        </p:blipFill>
        <p:spPr bwMode="auto">
          <a:xfrm rot="16200000">
            <a:off x="4823946" y="2224518"/>
            <a:ext cx="1965978" cy="21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64288" y="296345"/>
            <a:ext cx="2063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Направление движения зависит от расположения шнурков. 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 b="11532"/>
          <a:stretch/>
        </p:blipFill>
        <p:spPr bwMode="auto">
          <a:xfrm rot="10800000">
            <a:off x="4739928" y="4398293"/>
            <a:ext cx="2134012" cy="222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9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26" y="260648"/>
            <a:ext cx="847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Изображения дорожных знаков и картинки </a:t>
            </a:r>
            <a:r>
              <a:rPr lang="ru-RU" dirty="0" err="1" smtClean="0"/>
              <a:t>заламминированы</a:t>
            </a:r>
            <a:r>
              <a:rPr lang="ru-RU" dirty="0"/>
              <a:t>. С обратной стороны липучки.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2" r="4489" b="17165"/>
          <a:stretch/>
        </p:blipFill>
        <p:spPr bwMode="auto">
          <a:xfrm rot="10800000">
            <a:off x="316992" y="1158474"/>
            <a:ext cx="4590766" cy="394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0" r="4974" b="6570"/>
          <a:stretch/>
        </p:blipFill>
        <p:spPr bwMode="auto">
          <a:xfrm rot="10800000">
            <a:off x="5034146" y="1148739"/>
            <a:ext cx="3796756" cy="39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226</TotalTime>
  <Words>444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Дидактическая игра «Верный путь» для детей 3-х - 4-х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«Верный путь» для детей 3-х -4-х лет</dc:title>
  <dc:creator>Marina</dc:creator>
  <cp:lastModifiedBy>Marina</cp:lastModifiedBy>
  <cp:revision>26</cp:revision>
  <dcterms:created xsi:type="dcterms:W3CDTF">2023-11-11T15:00:56Z</dcterms:created>
  <dcterms:modified xsi:type="dcterms:W3CDTF">2024-03-07T07:30:42Z</dcterms:modified>
</cp:coreProperties>
</file>