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3" r:id="rId6"/>
    <p:sldId id="267" r:id="rId7"/>
    <p:sldId id="262" r:id="rId8"/>
    <p:sldId id="261" r:id="rId9"/>
    <p:sldId id="265" r:id="rId10"/>
    <p:sldId id="268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E1879-CA08-438E-B9D4-A96930AC396C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D4A4C-2818-4E08-96A3-069D814B20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1DC8F-5986-45AB-97A1-B30162BCC4CA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B35D5-41BF-4B5D-B27B-799D219073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26653-E696-4D95-8E08-436F0C33D368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0B698-E34C-478C-B254-6E467092A4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6D65C-2672-4FF9-94B0-E4AABBCD747C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A01CE-57DB-485F-8D96-E70F4F5F2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93F3D-491B-491F-84ED-E32E68C24819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AECE1-003E-4F7C-A853-0BE2D97F0D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0C997-2EF1-4D9F-99E2-164D94D1E904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AA362-17B5-4EA8-B73B-BFE30463C2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634B5-0D84-43A3-9EB9-1F023479A77E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30BA0-A4C4-4586-8427-400DF4CC75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3BB4D-4822-4A53-A65D-26F0C0676FF7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A1B50-3864-4684-97A5-D3D2738F8D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DDA1D-F6B3-45EE-8585-733DDF96D4CA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E4D02-0446-483D-A78F-EB97A0629C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75DDA-F881-4E1A-95CE-FCF457E048AF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460A5-E915-45F9-88CF-A3CFB5403A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FA348-75E0-4A3D-AADC-2E56476F0DE9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9AEE0-94B2-4779-9C1A-D1DFB455AA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7F5A2A-62B9-40C5-9F45-67A960CBC189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7A801D-0DF3-46D5-B8D7-E0BCF67247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search?q=%D0%B3%D1%83%D0%B3%D0%BB+%D1%82%D0%B0%D0%B1%D0%BB%D0%B8%D1%86%D1%8B&amp;newwindow=1&amp;client=opera&amp;sxsrf=ALeKk03zdDReo7whlbObf6yDN4TrYV7Wuw:1608455195761&amp;tbm=isch&amp;source=iu&amp;ictx=1&amp;fir=kFf9FaCN15MbXM,ktI0BRU2zed_BM,_&amp;vet=1&amp;usg=AI4_-kSqkv6bT75-IbTifwCCdMgH93FIiA&amp;sa=X&amp;ved=2ahUKEwit79HEmtztAhXBwosKHfmJD6EQ_h16BAgVEAE" TargetMode="External"/><Relationship Id="rId2" Type="http://schemas.openxmlformats.org/officeDocument/2006/relationships/hyperlink" Target="https://www.google.ru/search?q=%D0%B3%D1%83%D0%B3%D0%BB+%D1%82%D0%B0%D0%B1%D0%BB%D0%B8%D1%86%D1%8B&amp;newwindow=1&amp;client=opera&amp;sxsrf=ALeKk03zdDReo7whlbObf6yDN4TrYV7Wuw:1608455195761&amp;tbm=isch&amp;source=iu&amp;ictx=1&amp;fir=gppxX0wM4xxd1M,pwnfitwHhMohTM,_&amp;vet=1&amp;usg=AI4_-kQ93u7s82RekyNbB6ofHHwS-LWhEQ&amp;sa=X&amp;ved=2ahUKEwit79HEmtztAhXBwosKHfmJD6EQ_h16BAgWEA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рямоугольник 4"/>
          <p:cNvSpPr>
            <a:spLocks noChangeArrowheads="1"/>
          </p:cNvSpPr>
          <p:nvPr/>
        </p:nvSpPr>
        <p:spPr bwMode="auto">
          <a:xfrm>
            <a:off x="468313" y="1628775"/>
            <a:ext cx="82867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Работа педагогического коллектива детского сада № 26</a:t>
            </a:r>
          </a:p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 по обеспечению информационной открытости </a:t>
            </a:r>
          </a:p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в условиях пандемии</a:t>
            </a:r>
          </a:p>
        </p:txBody>
      </p:sp>
      <p:sp>
        <p:nvSpPr>
          <p:cNvPr id="13314" name="Прямоугольник 6"/>
          <p:cNvSpPr>
            <a:spLocks noChangeArrowheads="1"/>
          </p:cNvSpPr>
          <p:nvPr/>
        </p:nvSpPr>
        <p:spPr bwMode="auto">
          <a:xfrm>
            <a:off x="539750" y="404813"/>
            <a:ext cx="80645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№ 26 города Кирово-Чепецка Кировской области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 l="12947" t="14804" r="13725" b="32440"/>
          <a:stretch>
            <a:fillRect/>
          </a:stretch>
        </p:blipFill>
        <p:spPr bwMode="auto">
          <a:xfrm>
            <a:off x="1692275" y="2852738"/>
            <a:ext cx="5867400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Box 9"/>
          <p:cNvSpPr txBox="1">
            <a:spLocks noChangeArrowheads="1"/>
          </p:cNvSpPr>
          <p:nvPr/>
        </p:nvSpPr>
        <p:spPr bwMode="auto">
          <a:xfrm>
            <a:off x="3571875" y="5857875"/>
            <a:ext cx="52149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>
                <a:latin typeface="Times New Roman" pitchFamily="18" charset="0"/>
                <a:cs typeface="Times New Roman" pitchFamily="18" charset="0"/>
              </a:rPr>
              <a:t>Старший воспитатель МБДОУ детского сада № 26</a:t>
            </a:r>
          </a:p>
          <a:p>
            <a:pPr algn="r"/>
            <a:r>
              <a:rPr lang="ru-RU" sz="1400">
                <a:latin typeface="Times New Roman" pitchFamily="18" charset="0"/>
                <a:cs typeface="Times New Roman" pitchFamily="18" charset="0"/>
              </a:rPr>
              <a:t>Чуйкова Елена Николаевна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 l="30849" t="15186" r="29027" b="4335"/>
          <a:stretch>
            <a:fillRect/>
          </a:stretch>
        </p:blipFill>
        <p:spPr bwMode="auto">
          <a:xfrm>
            <a:off x="1214438" y="285750"/>
            <a:ext cx="276860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Прямоугольник 6"/>
          <p:cNvSpPr>
            <a:spLocks noChangeArrowheads="1"/>
          </p:cNvSpPr>
          <p:nvPr/>
        </p:nvSpPr>
        <p:spPr bwMode="auto">
          <a:xfrm>
            <a:off x="179388" y="4321175"/>
            <a:ext cx="46799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Статья 29 ФЗ «Об образовании»</a:t>
            </a:r>
          </a:p>
          <a:p>
            <a:pPr algn="ctr">
              <a:buFontTx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Информация об образовательной организации.</a:t>
            </a:r>
          </a:p>
          <a:p>
            <a:pPr algn="ctr">
              <a:buFontTx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Копии учредительных документов.</a:t>
            </a:r>
          </a:p>
          <a:p>
            <a:pPr algn="ctr">
              <a:buFontTx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Отчёт о результатах самообследования.</a:t>
            </a:r>
          </a:p>
          <a:p>
            <a:pPr algn="ctr">
              <a:buFontTx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Документы о порядке оказаний платных образовательных услуг.</a:t>
            </a:r>
          </a:p>
          <a:p>
            <a:pPr algn="ctr">
              <a:buFontTx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Предписание органов, осуществляющих государственный контроль.</a:t>
            </a:r>
          </a:p>
        </p:txBody>
      </p:sp>
      <p:pic>
        <p:nvPicPr>
          <p:cNvPr id="14339" name="Picture 2" descr="Федеральный государственный образовательный стандарт дошкольного образования обложка книг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404813"/>
            <a:ext cx="2598737" cy="375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Прямоугольник 8"/>
          <p:cNvSpPr>
            <a:spLocks noChangeArrowheads="1"/>
          </p:cNvSpPr>
          <p:nvPr/>
        </p:nvSpPr>
        <p:spPr bwMode="auto">
          <a:xfrm>
            <a:off x="5219700" y="4292600"/>
            <a:ext cx="357187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III. Требования к условиям реализации основной образовательной программы дошкольного образования</a:t>
            </a:r>
          </a:p>
          <a:p>
            <a:pPr algn="ctr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Пункт 3.2.8. Организация должна создавать возможности…..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3"/>
          <p:cNvSpPr>
            <a:spLocks noChangeArrowheads="1"/>
          </p:cNvSpPr>
          <p:nvPr/>
        </p:nvSpPr>
        <p:spPr bwMode="auto">
          <a:xfrm>
            <a:off x="0" y="21431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Сайт  детского сада направлен на решение следующих задач: </a:t>
            </a:r>
          </a:p>
        </p:txBody>
      </p:sp>
      <p:sp>
        <p:nvSpPr>
          <p:cNvPr id="15362" name="Прямоугольник 4"/>
          <p:cNvSpPr>
            <a:spLocks noChangeArrowheads="1"/>
          </p:cNvSpPr>
          <p:nvPr/>
        </p:nvSpPr>
        <p:spPr bwMode="auto">
          <a:xfrm>
            <a:off x="611188" y="714375"/>
            <a:ext cx="79930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обеспечение открытости деятельности ДОУ и освещение его деятельности в сети Интернет;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- оперативное и объективное информирование о происходящем в детском саду;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- создание условий для сетевого взаимодействия и трансляции опыта между всеми участниками образовательного процесса;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- формирование целостного позитивного имиджа детского сада;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- совершенствование информированности родителей о качестве образовательных услуг в учреждении.</a:t>
            </a:r>
          </a:p>
        </p:txBody>
      </p:sp>
      <p:pic>
        <p:nvPicPr>
          <p:cNvPr id="15363" name="Picture 1"/>
          <p:cNvPicPr>
            <a:picLocks noChangeAspect="1" noChangeArrowheads="1"/>
          </p:cNvPicPr>
          <p:nvPr/>
        </p:nvPicPr>
        <p:blipFill>
          <a:blip r:embed="rId2"/>
          <a:srcRect l="13576" t="18971" r="12733" b="58810"/>
          <a:stretch>
            <a:fillRect/>
          </a:stretch>
        </p:blipFill>
        <p:spPr bwMode="auto">
          <a:xfrm>
            <a:off x="1547813" y="3860800"/>
            <a:ext cx="638810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/>
          <a:srcRect l="15990" t="55103" r="14056" b="7571"/>
          <a:stretch>
            <a:fillRect/>
          </a:stretch>
        </p:blipFill>
        <p:spPr bwMode="auto">
          <a:xfrm>
            <a:off x="1547813" y="4941888"/>
            <a:ext cx="6408737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3"/>
          <p:cNvSpPr>
            <a:spLocks noChangeArrowheads="1"/>
          </p:cNvSpPr>
          <p:nvPr/>
        </p:nvSpPr>
        <p:spPr bwMode="auto">
          <a:xfrm>
            <a:off x="611188" y="260350"/>
            <a:ext cx="7770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200" b="1">
                <a:latin typeface="Times New Roman" pitchFamily="18" charset="0"/>
                <a:cs typeface="Times New Roman" pitchFamily="18" charset="0"/>
              </a:rPr>
              <a:t>Информационная  открытость МБДОУ детского сада № 26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/>
          <a:srcRect l="13687" t="14981" r="11559" b="2621"/>
          <a:stretch>
            <a:fillRect/>
          </a:stretch>
        </p:blipFill>
        <p:spPr bwMode="auto">
          <a:xfrm>
            <a:off x="323850" y="836613"/>
            <a:ext cx="3671888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3"/>
          <a:srcRect l="12984" t="14211" r="12115" b="4080"/>
          <a:stretch>
            <a:fillRect/>
          </a:stretch>
        </p:blipFill>
        <p:spPr bwMode="auto">
          <a:xfrm>
            <a:off x="4427538" y="836613"/>
            <a:ext cx="4321175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4"/>
          <a:srcRect l="14413" t="15382" r="11595" b="2579"/>
          <a:stretch>
            <a:fillRect/>
          </a:stretch>
        </p:blipFill>
        <p:spPr bwMode="auto">
          <a:xfrm>
            <a:off x="4427538" y="3860800"/>
            <a:ext cx="4394200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7"/>
          <p:cNvPicPr>
            <a:picLocks noChangeAspect="1" noChangeArrowheads="1"/>
          </p:cNvPicPr>
          <p:nvPr/>
        </p:nvPicPr>
        <p:blipFill>
          <a:blip r:embed="rId5"/>
          <a:srcRect l="14276" t="14510" r="11284" b="11128"/>
          <a:stretch>
            <a:fillRect/>
          </a:stretch>
        </p:blipFill>
        <p:spPr bwMode="auto">
          <a:xfrm>
            <a:off x="468313" y="3357563"/>
            <a:ext cx="34575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79388" y="5373688"/>
            <a:ext cx="39592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</a:rPr>
              <a:t>приказ Федеральной службы по надзору в сфере образования и науки от 14 августа 2020 года N 831 «Об утверждении Требований к структуре официального сайта ОО в сети «Интернет»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 l="30650" t="24934" r="47675" b="60767"/>
          <a:stretch>
            <a:fillRect/>
          </a:stretch>
        </p:blipFill>
        <p:spPr bwMode="auto">
          <a:xfrm>
            <a:off x="1143000" y="3214688"/>
            <a:ext cx="299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4000500" y="3357563"/>
            <a:ext cx="4819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Группы в социальной сети 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«Вконтакте»</a:t>
            </a:r>
            <a:r>
              <a:rPr lang="ru-RU" sz="1600">
                <a:latin typeface="Calibri" pitchFamily="34" charset="0"/>
              </a:rPr>
              <a:t> </a:t>
            </a:r>
          </a:p>
        </p:txBody>
      </p:sp>
      <p:pic>
        <p:nvPicPr>
          <p:cNvPr id="17411" name="Picture 2" descr="https://sun9-72.userapi.com/impg/KTymg6zhUAXZisFZxZTh7bSsuLyjtxjdvoyJkw/gSzU09JNK4U.jpg?size=499x1080&amp;quality=96&amp;sign=4fb706530d48dcbc2537ae815d50d016&amp;type=album"/>
          <p:cNvPicPr>
            <a:picLocks noChangeAspect="1" noChangeArrowheads="1"/>
          </p:cNvPicPr>
          <p:nvPr/>
        </p:nvPicPr>
        <p:blipFill>
          <a:blip r:embed="rId3"/>
          <a:srcRect t="12500" r="-101" b="11249"/>
          <a:stretch>
            <a:fillRect/>
          </a:stretch>
        </p:blipFill>
        <p:spPr bwMode="auto">
          <a:xfrm>
            <a:off x="285750" y="214313"/>
            <a:ext cx="1928813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14" descr="https://sun9-65.userapi.com/impg/vWVt0QOAD4yOXbFpuRhjWpchVkXq-aFH1aPZmA/9lcpHPkB5Kg.jpg?size=608x1080&amp;quality=96&amp;sign=44e42a9374d31fccccf1591c59fe7ad5&amp;type=album"/>
          <p:cNvPicPr>
            <a:picLocks noChangeAspect="1" noChangeArrowheads="1"/>
          </p:cNvPicPr>
          <p:nvPr/>
        </p:nvPicPr>
        <p:blipFill>
          <a:blip r:embed="rId4"/>
          <a:srcRect r="1668" b="17857"/>
          <a:stretch>
            <a:fillRect/>
          </a:stretch>
        </p:blipFill>
        <p:spPr bwMode="auto">
          <a:xfrm>
            <a:off x="2500313" y="214313"/>
            <a:ext cx="2000250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https://sun9-20.userapi.com/impg/m4pXaoT6jxWtAcjzfv8tGuCFkyueWLWsXgBNBg/Vcq0QlauMAc.jpg?size=486x1080&amp;quality=96&amp;sign=a823b390d3c5981d3ecffaaee3332bf6&amp;type=album"/>
          <p:cNvPicPr>
            <a:picLocks noChangeAspect="1" noChangeArrowheads="1"/>
          </p:cNvPicPr>
          <p:nvPr/>
        </p:nvPicPr>
        <p:blipFill>
          <a:blip r:embed="rId5"/>
          <a:srcRect t="10448" r="497" b="10448"/>
          <a:stretch>
            <a:fillRect/>
          </a:stretch>
        </p:blipFill>
        <p:spPr bwMode="auto">
          <a:xfrm>
            <a:off x="4714875" y="214313"/>
            <a:ext cx="1928813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0" descr="https://sun9-34.userapi.com/impf/1G48I2i367ByeoGscv-eQ7E8Nr0rRT7hBa7TvQ/4pGyPtMboi0.jpg?size=526x1080&amp;quality=96&amp;sign=428c6d60a1d5ab266fc43ea108773d61&amp;type=album"/>
          <p:cNvPicPr>
            <a:picLocks noChangeAspect="1" noChangeArrowheads="1"/>
          </p:cNvPicPr>
          <p:nvPr/>
        </p:nvPicPr>
        <p:blipFill>
          <a:blip r:embed="rId6"/>
          <a:srcRect t="9772" r="-310" b="10977"/>
          <a:stretch>
            <a:fillRect/>
          </a:stretch>
        </p:blipFill>
        <p:spPr bwMode="auto">
          <a:xfrm>
            <a:off x="6929438" y="214313"/>
            <a:ext cx="1928812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6" descr="https://sun9-41.userapi.com/impg/rK1jy6XGm7sX8Q54o9BYaKSr7EaEkqtg9VC5Fg/MO_yFNnbX_E.jpg?size=512x1080&amp;quality=96&amp;sign=73ab8411f8b34a0bb92b6a5a67fc4c58&amp;type=album"/>
          <p:cNvPicPr>
            <a:picLocks noChangeAspect="1" noChangeArrowheads="1"/>
          </p:cNvPicPr>
          <p:nvPr/>
        </p:nvPicPr>
        <p:blipFill>
          <a:blip r:embed="rId7"/>
          <a:srcRect t="10532" b="12483"/>
          <a:stretch>
            <a:fillRect/>
          </a:stretch>
        </p:blipFill>
        <p:spPr bwMode="auto">
          <a:xfrm>
            <a:off x="285750" y="3857625"/>
            <a:ext cx="1857375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2" descr="https://sun9-40.userapi.com/impg/vsab1qTr_2d9BUkq1nYa4TRdLUc0CrQ6AbSfrQ/u3QTQYrkWmU.jpg?size=608x1080&amp;quality=96&amp;sign=4d1f9a26632f6e7483498534fa4f7e69&amp;type=album"/>
          <p:cNvPicPr>
            <a:picLocks noChangeAspect="1" noChangeArrowheads="1"/>
          </p:cNvPicPr>
          <p:nvPr/>
        </p:nvPicPr>
        <p:blipFill>
          <a:blip r:embed="rId8"/>
          <a:srcRect t="6667" r="157" b="13333"/>
          <a:stretch>
            <a:fillRect/>
          </a:stretch>
        </p:blipFill>
        <p:spPr bwMode="auto">
          <a:xfrm>
            <a:off x="6858000" y="3786188"/>
            <a:ext cx="2036763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8" descr="https://sun9-18.userapi.com/impg/2AmSslulUR6PVi2NFW24tdnYXgaXLRYITZdaEg/x1FHsEGIzo4.jpg?size=498x1080&amp;quality=96&amp;sign=9a2d83fbb57a414de184a72c7fc696d2&amp;type=album"/>
          <p:cNvPicPr>
            <a:picLocks noChangeAspect="1" noChangeArrowheads="1"/>
          </p:cNvPicPr>
          <p:nvPr/>
        </p:nvPicPr>
        <p:blipFill>
          <a:blip r:embed="rId9"/>
          <a:srcRect t="9804" b="11765"/>
          <a:stretch>
            <a:fillRect/>
          </a:stretch>
        </p:blipFill>
        <p:spPr bwMode="auto">
          <a:xfrm>
            <a:off x="4643438" y="3857625"/>
            <a:ext cx="1928812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4" descr="https://sun9-76.userapi.com/impg/Tu7bvRqzyAH1Mb3ACn7X4SDq0L3MlvFUQ0SgjA/kEWSDPKldRw.jpg?size=608x1080&amp;quality=96&amp;sign=fa3395084e88b5749305557fd91f8fe6&amp;type=album"/>
          <p:cNvPicPr>
            <a:picLocks noChangeAspect="1" noChangeArrowheads="1"/>
          </p:cNvPicPr>
          <p:nvPr/>
        </p:nvPicPr>
        <p:blipFill>
          <a:blip r:embed="rId10"/>
          <a:srcRect l="2087" t="16449" r="1907" b="7179"/>
          <a:stretch>
            <a:fillRect/>
          </a:stretch>
        </p:blipFill>
        <p:spPr bwMode="auto">
          <a:xfrm>
            <a:off x="2428875" y="3857625"/>
            <a:ext cx="1928813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 l="33292" t="37833" r="52837" b="22691"/>
          <a:stretch>
            <a:fillRect/>
          </a:stretch>
        </p:blipFill>
        <p:spPr bwMode="auto">
          <a:xfrm>
            <a:off x="3132138" y="1628775"/>
            <a:ext cx="29464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611188" y="188913"/>
            <a:ext cx="7858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Дистанционная работа педагогов  с воспитанниками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 l="27934" t="16479" r="25739" b="4781"/>
          <a:stretch>
            <a:fillRect/>
          </a:stretch>
        </p:blipFill>
        <p:spPr bwMode="auto">
          <a:xfrm>
            <a:off x="250825" y="1268413"/>
            <a:ext cx="2592388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 l="27840" t="16408" r="26309" b="3494"/>
          <a:stretch>
            <a:fillRect/>
          </a:stretch>
        </p:blipFill>
        <p:spPr bwMode="auto">
          <a:xfrm>
            <a:off x="6227763" y="1341438"/>
            <a:ext cx="2646362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/>
          <a:srcRect l="27945" t="17241" r="25664" b="8867"/>
          <a:stretch>
            <a:fillRect/>
          </a:stretch>
        </p:blipFill>
        <p:spPr bwMode="auto">
          <a:xfrm>
            <a:off x="6300788" y="4221163"/>
            <a:ext cx="2592387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/>
          <a:srcRect l="28084" t="14496" r="25661" b="4701"/>
          <a:stretch>
            <a:fillRect/>
          </a:stretch>
        </p:blipFill>
        <p:spPr bwMode="auto">
          <a:xfrm>
            <a:off x="250825" y="4005263"/>
            <a:ext cx="2665413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Box 5"/>
          <p:cNvSpPr txBox="1">
            <a:spLocks noChangeArrowheads="1"/>
          </p:cNvSpPr>
          <p:nvPr/>
        </p:nvSpPr>
        <p:spPr bwMode="auto">
          <a:xfrm>
            <a:off x="0" y="47625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(создание викторин для детей на различные темы в формате гугл форме педагогами ДОУ)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500" y="1397000"/>
          <a:ext cx="8072438" cy="29416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4644"/>
                <a:gridCol w="53578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https://www.canva.com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Платформа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Canva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https://www.google.com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Google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Таблицы,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документы, презентации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https://studio-obs.ru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для записи видео и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стримов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Twitch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YouTube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GoodGame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SC2TV,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Hitbox.TV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любые другие RTMP-серверы трансляций.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https://www.movavi.ru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 для монтажа и редактирования видео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Бесплатный редактор видео музыки - </a:t>
                      </a:r>
                      <a:r>
                        <a:rPr lang="ru-RU" sz="1800" b="1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Viddo</a:t>
                      </a:r>
                      <a:endParaRPr lang="ru-RU" sz="18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Приложение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для редактирования 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видео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Возможны такие функции, как разделение, обрезка,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слияние, поворот,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реверс,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замедленное движение.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77" name="TextBox 5"/>
          <p:cNvSpPr txBox="1">
            <a:spLocks noChangeArrowheads="1"/>
          </p:cNvSpPr>
          <p:nvPr/>
        </p:nvSpPr>
        <p:spPr bwMode="auto">
          <a:xfrm>
            <a:off x="785813" y="428625"/>
            <a:ext cx="7715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Возможности  интернет сети для работы с  педагогами, </a:t>
            </a:r>
          </a:p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детьми и родителями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3"/>
          <p:cNvSpPr txBox="1">
            <a:spLocks noChangeArrowheads="1"/>
          </p:cNvSpPr>
          <p:nvPr/>
        </p:nvSpPr>
        <p:spPr bwMode="auto">
          <a:xfrm>
            <a:off x="1763713" y="188913"/>
            <a:ext cx="568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Использование гугл таблиц в работе детского сада </a:t>
            </a:r>
          </a:p>
        </p:txBody>
      </p:sp>
      <p:sp>
        <p:nvSpPr>
          <p:cNvPr id="20482" name="AutoShape 3" descr="Картинки по запросу гугл таблицы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27000" y="1692275"/>
            <a:ext cx="17240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483" name="AutoShape 4" descr="Картинки по запросу гугл таблицы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27000" y="2530475"/>
            <a:ext cx="1704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0484" name="Picture 9"/>
          <p:cNvPicPr>
            <a:picLocks noChangeAspect="1" noChangeArrowheads="1"/>
          </p:cNvPicPr>
          <p:nvPr/>
        </p:nvPicPr>
        <p:blipFill>
          <a:blip r:embed="rId4"/>
          <a:srcRect l="3171" t="15512" r="23891" b="5521"/>
          <a:stretch>
            <a:fillRect/>
          </a:stretch>
        </p:blipFill>
        <p:spPr bwMode="auto">
          <a:xfrm>
            <a:off x="1763713" y="620713"/>
            <a:ext cx="56324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5" name="Group 25"/>
          <p:cNvGraphicFramePr>
            <a:graphicFrameLocks noGrp="1"/>
          </p:cNvGraphicFramePr>
          <p:nvPr/>
        </p:nvGraphicFramePr>
        <p:xfrm>
          <a:off x="323850" y="4221163"/>
          <a:ext cx="8569325" cy="2357437"/>
        </p:xfrm>
        <a:graphic>
          <a:graphicData uri="http://schemas.openxmlformats.org/drawingml/2006/table">
            <a:tbl>
              <a:tblPr/>
              <a:tblGrid>
                <a:gridCol w="4319588"/>
                <a:gridCol w="4249737"/>
              </a:tblGrid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Гугл таблица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Таблица 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Excel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Информация хранится в облаке- если сломается компьютер, то информация остаётся целой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Excel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информация привязана к компьютеру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 надо пересылать друг другу файлы, достаточно отправить ссылку на документ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Таблицу 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Excel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необходимо пересылать несколько раз  друг другу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Количество функций меньше, но достаточно для работы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Количество функций на 100 больше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02" name="Text Box 30"/>
          <p:cNvSpPr txBox="1">
            <a:spLocks noChangeArrowheads="1"/>
          </p:cNvSpPr>
          <p:nvPr/>
        </p:nvSpPr>
        <p:spPr bwMode="auto">
          <a:xfrm>
            <a:off x="2535238" y="15049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 l="21661" t="14604" r="98" b="4507"/>
          <a:stretch>
            <a:fillRect/>
          </a:stretch>
        </p:blipFill>
        <p:spPr bwMode="auto">
          <a:xfrm>
            <a:off x="4572000" y="981075"/>
            <a:ext cx="4252913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3"/>
          <a:srcRect l="3748" t="13329" r="82" b="4477"/>
          <a:stretch>
            <a:fillRect/>
          </a:stretch>
        </p:blipFill>
        <p:spPr bwMode="auto">
          <a:xfrm>
            <a:off x="4500563" y="4292600"/>
            <a:ext cx="4360862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Box 7"/>
          <p:cNvSpPr txBox="1">
            <a:spLocks noChangeArrowheads="1"/>
          </p:cNvSpPr>
          <p:nvPr/>
        </p:nvSpPr>
        <p:spPr bwMode="auto">
          <a:xfrm>
            <a:off x="1619250" y="260350"/>
            <a:ext cx="60118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Google  Календарь </a:t>
            </a:r>
          </a:p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 сервис для планирования мероприятий в ДОУ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4"/>
          <a:srcRect l="5074" t="25438" r="7202" b="11002"/>
          <a:stretch>
            <a:fillRect/>
          </a:stretch>
        </p:blipFill>
        <p:spPr bwMode="auto">
          <a:xfrm>
            <a:off x="468313" y="981075"/>
            <a:ext cx="3887787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8"/>
          <p:cNvSpPr txBox="1">
            <a:spLocks noChangeArrowheads="1"/>
          </p:cNvSpPr>
          <p:nvPr/>
        </p:nvSpPr>
        <p:spPr bwMode="auto">
          <a:xfrm>
            <a:off x="468313" y="3500438"/>
            <a:ext cx="4175125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500">
                <a:latin typeface="Times New Roman" pitchFamily="18" charset="0"/>
              </a:rPr>
              <a:t>Есть мобильное приложение, чтобы мероприятия и планы отслеживать с телефона.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500">
                <a:latin typeface="Times New Roman" pitchFamily="18" charset="0"/>
              </a:rPr>
              <a:t> Возможность управлять мероприятиями и планами в разных часовых поясах.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500">
                <a:latin typeface="Times New Roman" pitchFamily="18" charset="0"/>
              </a:rPr>
              <a:t> Возможность прикреплять файлы к мероприятиям.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500">
                <a:latin typeface="Times New Roman" pitchFamily="18" charset="0"/>
              </a:rPr>
              <a:t> Возможность управлять календарём другому человеку при необходимости.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500">
                <a:latin typeface="Times New Roman" pitchFamily="18" charset="0"/>
              </a:rPr>
              <a:t> Функция «виртуальный секретарь»  помогает получать краткое извещение повестки дня каждое утро.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3"/>
          <p:cNvSpPr txBox="1">
            <a:spLocks noChangeArrowheads="1"/>
          </p:cNvSpPr>
          <p:nvPr/>
        </p:nvSpPr>
        <p:spPr bwMode="auto">
          <a:xfrm>
            <a:off x="2357438" y="57150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Приглашаем к сотрудничеству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15076" t="15083" r="10489" b="22910"/>
          <a:stretch>
            <a:fillRect/>
          </a:stretch>
        </p:blipFill>
        <p:spPr bwMode="auto">
          <a:xfrm>
            <a:off x="928688" y="1428750"/>
            <a:ext cx="7429500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370</Words>
  <Application>Microsoft Office PowerPoint</Application>
  <PresentationFormat>Экран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Привет</cp:lastModifiedBy>
  <cp:revision>63</cp:revision>
  <dcterms:created xsi:type="dcterms:W3CDTF">2020-12-20T07:43:35Z</dcterms:created>
  <dcterms:modified xsi:type="dcterms:W3CDTF">2020-12-24T09:57:24Z</dcterms:modified>
</cp:coreProperties>
</file>