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8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2" r:id="rId16"/>
    <p:sldId id="271" r:id="rId17"/>
    <p:sldId id="273" r:id="rId18"/>
    <p:sldId id="286" r:id="rId19"/>
    <p:sldId id="279" r:id="rId20"/>
    <p:sldId id="282" r:id="rId21"/>
    <p:sldId id="283" r:id="rId22"/>
    <p:sldId id="284" r:id="rId23"/>
    <p:sldId id="285" r:id="rId24"/>
    <p:sldId id="281" r:id="rId25"/>
    <p:sldId id="287" r:id="rId26"/>
    <p:sldId id="289" r:id="rId2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500" cy="50164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6" y="1"/>
            <a:ext cx="2984500" cy="50164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377A337C-98DE-4214-999F-6F4BCAAA588A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065"/>
            <a:ext cx="2984500" cy="501649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6" y="9517065"/>
            <a:ext cx="2984500" cy="501649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D9DC65AC-5C72-43A8-BB06-7DCBDA21C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3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ds05.infourok.ru/uploads/ex/0ed6/0012e70d-d21c4758/hello_html_m37ed206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0959" y="567567"/>
            <a:ext cx="3403041" cy="245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с диска\мамина\маминавост\3. Старшая группа\книга\db97d0ae75b20fae5ae64f35c51b09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0144"/>
            <a:ext cx="5652120" cy="48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с диска\мамина\маминавост\3. Старшая группа\книга\hello_html_m2d3548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88" y="2965292"/>
            <a:ext cx="1886024" cy="38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7843" y="701611"/>
            <a:ext cx="498928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Правила </a:t>
            </a:r>
          </a:p>
          <a:p>
            <a:pPr algn="ctr"/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Дорожного</a:t>
            </a:r>
          </a:p>
          <a:p>
            <a:pPr algn="ctr"/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Движения</a:t>
            </a:r>
          </a:p>
        </p:txBody>
      </p:sp>
      <p:pic>
        <p:nvPicPr>
          <p:cNvPr id="18435" name="Picture 3" descr="D:\с диска\мамина\маминавост\3. Старшая группа\книга\post-114223-0-02651900-145850557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0"/>
          <a:stretch/>
        </p:blipFill>
        <p:spPr bwMode="auto">
          <a:xfrm flipH="1">
            <a:off x="251520" y="2889482"/>
            <a:ext cx="1846485" cy="404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0900" y="6293058"/>
            <a:ext cx="298315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Галашова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В.</a:t>
            </a:r>
          </a:p>
        </p:txBody>
      </p:sp>
    </p:spTree>
    <p:extLst>
      <p:ext uri="{BB962C8B-B14F-4D97-AF65-F5344CB8AC3E}">
        <p14:creationId xmlns:p14="http://schemas.microsoft.com/office/powerpoint/2010/main" val="242575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 диска\мамина\маминавост\3. Старшая группа\книга\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1"/>
          <a:stretch/>
        </p:blipFill>
        <p:spPr bwMode="auto">
          <a:xfrm>
            <a:off x="2843808" y="2366672"/>
            <a:ext cx="5944939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с диска\мамина\маминавост\3. Старшая группа\книга\neznaika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2084"/>
            <a:ext cx="2232248" cy="428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244814" y="2366672"/>
            <a:ext cx="1224136" cy="12783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https://printfiles.ru/files/uploads/raspechatat/dorozhnye-znaki/dvizhenie-peshekhodov-zapreschen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9999" r="13940" b="38632"/>
          <a:stretch/>
        </p:blipFill>
        <p:spPr bwMode="auto">
          <a:xfrm>
            <a:off x="3059832" y="917388"/>
            <a:ext cx="1440553" cy="14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park-ur.ru/upload/iblock/8f6/8f6a35a305f806e0e7521abb76a085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72315"/>
            <a:ext cx="1424803" cy="142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с диска\мамина\маминавост\3. Старшая группа\книга\Стихи про дорожные знаки\Стихи про дорожные знаки\09-1 стихи А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56276" r="62441" b="27202"/>
          <a:stretch/>
        </p:blipFill>
        <p:spPr bwMode="auto">
          <a:xfrm>
            <a:off x="5196678" y="1008470"/>
            <a:ext cx="1239198" cy="126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6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 диска\мамина\маминавост\3. Старшая группа\книга\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5"/>
          <a:stretch/>
        </p:blipFill>
        <p:spPr bwMode="auto">
          <a:xfrm>
            <a:off x="2843807" y="2064334"/>
            <a:ext cx="6298763" cy="475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с диска\мамина\маминавост\3. Старшая группа\книга\neznaika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6" y="2227100"/>
            <a:ext cx="2520280" cy="44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>
            <a:off x="4716016" y="2064334"/>
            <a:ext cx="1141212" cy="1220650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assets.ru/img/%D0%9A%D0%B0%D1%80%D1%82%D0%BE%D1%87%D0%BA%D0%B8/%D0%94%D0%BE%D1%80%D0%BE%D0%B6%D0%BD%D1%8B%D0%B5%20%D0%B7%D0%BD%D0%B0%D0%BA%D0%B8/%D0%BE%D1%81%D1%82%D0%BE%D1%80%D0%BE%D0%B6%D0%BD%D0%BE%20%D0%B4%D0%B5%D1%82%D0%B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8" t="19946" r="34154" b="28224"/>
          <a:stretch/>
        </p:blipFill>
        <p:spPr bwMode="auto">
          <a:xfrm>
            <a:off x="3040976" y="723679"/>
            <a:ext cx="1492122" cy="13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park-ur.ru/upload/iblock/8f6/8f6a35a305f806e0e7521abb76a085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71739"/>
            <a:ext cx="1408069" cy="140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с диска\мамина\маминавост\3. Старшая группа\книга\Стихи про дорожные знаки\Стихи про дорожные знаки\09-1 стихи А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56276" r="62441" b="27202"/>
          <a:stretch/>
        </p:blipFill>
        <p:spPr bwMode="auto">
          <a:xfrm>
            <a:off x="6914694" y="954898"/>
            <a:ext cx="1084989" cy="110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50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 диска\мамина\маминавост\3. Старшая группа\книга\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5" b="3583"/>
          <a:stretch/>
        </p:blipFill>
        <p:spPr bwMode="auto">
          <a:xfrm>
            <a:off x="2483768" y="2399541"/>
            <a:ext cx="5980958" cy="4310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с диска\мамина\маминавост\3. Старшая группа\книга\vinti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549" y="2572085"/>
            <a:ext cx="1944216" cy="4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23928" y="3645024"/>
            <a:ext cx="936104" cy="144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9" name="Picture 5" descr="https://upload.wikimedia.org/wikipedia/commons/thumb/7/7e/Road_sign_trolleybus_stop_%28Ukraine%29.svg/1200px-Road_sign_trolleybus_stop_%28Ukraine%2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07" y="729906"/>
            <a:ext cx="987136" cy="15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с диска\мамина\маминавост\3. Старшая группа\книга\03-3 подбери знак А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59276" r="83622" b="20217"/>
          <a:stretch/>
        </p:blipFill>
        <p:spPr bwMode="auto">
          <a:xfrm>
            <a:off x="2930339" y="764704"/>
            <a:ext cx="1018285" cy="15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с диска\мамина\маминавост\3. Старшая группа\книга\Стихи про дорожные знаки\Стихи про дорожные знаки\09-1 стихи А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56276" r="62441" b="27202"/>
          <a:stretch/>
        </p:blipFill>
        <p:spPr bwMode="auto">
          <a:xfrm>
            <a:off x="6372200" y="970009"/>
            <a:ext cx="1084989" cy="110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921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с диска\мамина\маминавост\3. Старшая группа\книга\03-1 дорожные знаки А5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5625" r="4487" b="16338"/>
          <a:stretch/>
        </p:blipFill>
        <p:spPr bwMode="auto">
          <a:xfrm>
            <a:off x="0" y="1270647"/>
            <a:ext cx="9143999" cy="56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044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 диска\мамина\маминавост\3. Старшая группа\книга\03-2 подбери знак А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9592" r="4612" b="15544"/>
          <a:stretch/>
        </p:blipFill>
        <p:spPr bwMode="auto">
          <a:xfrm>
            <a:off x="0" y="1628800"/>
            <a:ext cx="9131263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05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с диска\мамина\маминавост\3. Старшая группа\книга\03-4 подбери знак А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5136" r="6509" b="15917"/>
          <a:stretch/>
        </p:blipFill>
        <p:spPr bwMode="auto">
          <a:xfrm>
            <a:off x="0" y="1285428"/>
            <a:ext cx="9143999" cy="56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20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с диска\мамина\маминавост\3. Старшая группа\книга\03-3 подбери знак А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8437" r="3783" b="15737"/>
          <a:stretch/>
        </p:blipFill>
        <p:spPr bwMode="auto">
          <a:xfrm>
            <a:off x="1" y="1660347"/>
            <a:ext cx="9144000" cy="51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72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с диска\мамина\маминавост\3. Старшая группа\книга\03-6 подбери знак А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5361" r="4322" b="15545"/>
          <a:stretch/>
        </p:blipFill>
        <p:spPr bwMode="auto">
          <a:xfrm>
            <a:off x="0" y="1267778"/>
            <a:ext cx="9177529" cy="5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23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:\с диска\мамина\маминавост\3. Старшая группа\книга\neznaika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5" y="1591773"/>
            <a:ext cx="2898619" cy="526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837" y="878264"/>
            <a:ext cx="3264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Загадки</a:t>
            </a:r>
          </a:p>
        </p:txBody>
      </p:sp>
      <p:pic>
        <p:nvPicPr>
          <p:cNvPr id="16389" name="Picture 5" descr="D:\с диска\мамина\маминавост\3. Старшая группа\книга\Загадки про дорожные знаки\Загадки про дорожные знаки\08-2 Дорожные знаки А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2974" r="1876" b="12295"/>
          <a:stretch/>
        </p:blipFill>
        <p:spPr bwMode="auto">
          <a:xfrm>
            <a:off x="3368131" y="953970"/>
            <a:ext cx="5789764" cy="296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с диска\мамина\маминавост\3. Старшая группа\книга\Загадки про дорожные знаки\Загадки про дорожные знаки\08-2-1 загадки  А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3442" r="1842" b="12357"/>
          <a:stretch/>
        </p:blipFill>
        <p:spPr bwMode="auto">
          <a:xfrm>
            <a:off x="3368131" y="3919972"/>
            <a:ext cx="5789764" cy="29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577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s05.infourok.ru/uploads/ex/055e/000aee55-10ee9417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0198" y="1098610"/>
            <a:ext cx="65533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Стихи про</a:t>
            </a:r>
          </a:p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дорожные знаки</a:t>
            </a:r>
          </a:p>
        </p:txBody>
      </p:sp>
      <p:pic>
        <p:nvPicPr>
          <p:cNvPr id="19462" name="Picture 6" descr="https://kz.all.biz/img/kz/catalog/29670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23" y="3068961"/>
            <a:ext cx="4681493" cy="345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с диска\мамина\маминавост\3. Старшая группа\книга\neznaika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2034105" cy="369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с диска\мамина\маминавост\3. Старшая группа\книга\neznaika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50695"/>
            <a:ext cx="1950656" cy="369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06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268760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Изготавливая  книжки-малышки «Правила дорожного движения» своими руками, дети с интересом будут ими пользоваться  и  изучать правила дорожного движения.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469089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Задачи: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3392419"/>
            <a:ext cx="8740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Times New Roman"/>
              </a:rPr>
              <a:t>закрепить знания о светофоре, дорожных знаках;</a:t>
            </a:r>
          </a:p>
          <a:p>
            <a:pPr marL="342900" indent="-342900" algn="ctr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знания и устойчивые навыки безопасного поведения на дороге, воспитывать чувства ответственности за свою жизнь;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в детях грамотных пешеходов.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269032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34470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с диска\мамина\маминавост\3. Старшая группа\книга\Стихи про дорожные знаки\Стихи про дорожные знаки\09-1 Дорожные знаки А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8"/>
          <a:stretch/>
        </p:blipFill>
        <p:spPr bwMode="auto">
          <a:xfrm>
            <a:off x="3397702" y="836712"/>
            <a:ext cx="5119009" cy="60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с диска\мамина\маминавост\3. Старшая группа\книга\Стихи про дорожные знаки\Стихи про дорожные знаки\09-1 стихи А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615"/>
          <a:stretch/>
        </p:blipFill>
        <p:spPr bwMode="auto">
          <a:xfrm>
            <a:off x="971600" y="836712"/>
            <a:ext cx="2558293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98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с диска\мамина\маминавост\3. Старшая группа\книга\Стихи про дорожные знаки\Стихи про дорожные знаки\09-1 стихи А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8602"/>
          <a:stretch/>
        </p:blipFill>
        <p:spPr bwMode="auto">
          <a:xfrm>
            <a:off x="5664371" y="799838"/>
            <a:ext cx="2561767" cy="60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с диска\мамина\маминавост\3. Старшая группа\книга\Стихи про дорожные знаки\Стихи про дорожные знаки\09-2 Дорожные знаки А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 b="8602"/>
          <a:stretch/>
        </p:blipFill>
        <p:spPr bwMode="auto">
          <a:xfrm>
            <a:off x="683567" y="799838"/>
            <a:ext cx="4980803" cy="60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228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с диска\мамина\маминавост\3. Старшая группа\книга\Стихи про дорожные знаки\Стихи про дорожные знаки\09-2 стихи  А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b="8531"/>
          <a:stretch/>
        </p:blipFill>
        <p:spPr bwMode="auto">
          <a:xfrm>
            <a:off x="3493578" y="836712"/>
            <a:ext cx="503115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с диска\мамина\маминавост\3. Старшая группа\книга\Стихи про дорожные знаки\Стихи про дорожные знаки\09-3 Дорожные знаки А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547"/>
          <a:stretch/>
        </p:blipFill>
        <p:spPr bwMode="auto">
          <a:xfrm>
            <a:off x="971600" y="836712"/>
            <a:ext cx="256227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940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с диска\мамина\маминавост\3. Старшая группа\книга\Стихи про дорожные знаки\Стихи про дорожные знаки\09-3 Дорожные знаки А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8554"/>
          <a:stretch/>
        </p:blipFill>
        <p:spPr bwMode="auto">
          <a:xfrm>
            <a:off x="5743783" y="908720"/>
            <a:ext cx="255023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с диска\мамина\маминавост\3. Старшая группа\книга\Стихи про дорожные знаки\Стихи про дорожные знаки\09-3 стихи  А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8576"/>
          <a:stretch/>
        </p:blipFill>
        <p:spPr bwMode="auto">
          <a:xfrm>
            <a:off x="755576" y="908720"/>
            <a:ext cx="4988207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07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 диска\мамина\маминавост\3. Старшая группа\книга\skazka_o_myshonk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7"/>
            <a:ext cx="9144000" cy="65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293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3386" y="79138"/>
            <a:ext cx="822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Работа с родителями</a:t>
            </a:r>
          </a:p>
        </p:txBody>
      </p:sp>
      <p:pic>
        <p:nvPicPr>
          <p:cNvPr id="1026" name="Picture 2" descr="D:\с диска\мамина\маминавост\3. Старшая группа\книга\IMG_20220119_1415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15774" r="13119" b="19635"/>
          <a:stretch/>
        </p:blipFill>
        <p:spPr bwMode="auto">
          <a:xfrm rot="16200000">
            <a:off x="1433602" y="949410"/>
            <a:ext cx="3322396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с диска\мамина\маминавост\3. Старшая группа\книга\IMG_20220119_165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05" y="3768674"/>
            <a:ext cx="3904544" cy="29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 диска\мамина\маминавост\оформление приемной\кузнечики\IMG_20210908_0931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 t="11231" r="18093"/>
          <a:stretch/>
        </p:blipFill>
        <p:spPr bwMode="auto">
          <a:xfrm>
            <a:off x="5396436" y="1002468"/>
            <a:ext cx="3253882" cy="26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с диска\мамина\маминавост\3. Старшая группа\книга\znay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4" y="2787979"/>
            <a:ext cx="2621386" cy="40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06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772816"/>
            <a:ext cx="806489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2002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315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Собери светофор</a:t>
            </a:r>
          </a:p>
        </p:txBody>
      </p:sp>
      <p:pic>
        <p:nvPicPr>
          <p:cNvPr id="17410" name="Picture 2" descr="D:\с диска\мамина\маминавост\3. Старшая группа\книга\Игра собери светофо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1814" r="314" b="10899"/>
          <a:stretch/>
        </p:blipFill>
        <p:spPr bwMode="auto">
          <a:xfrm>
            <a:off x="928048" y="1654870"/>
            <a:ext cx="7970292" cy="520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с диска\мамина\маминавост\3. Старшая группа\книга\neznaika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717032"/>
            <a:ext cx="1525918" cy="29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9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 диска\мамина\маминавост\3. Старшая группа\книга\mojno-nelz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8" y="1544033"/>
            <a:ext cx="3887069" cy="531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 диска\мамина\маминавост\3. Старшая группа\книга\s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97" y="1513647"/>
            <a:ext cx="3888432" cy="531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92696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Правильно или неправильно</a:t>
            </a:r>
          </a:p>
        </p:txBody>
      </p:sp>
    </p:spTree>
    <p:extLst>
      <p:ext uri="{BB962C8B-B14F-4D97-AF65-F5344CB8AC3E}">
        <p14:creationId xmlns:p14="http://schemas.microsoft.com/office/powerpoint/2010/main" val="236373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 диска\мамина\маминавост\3. Старшая группа\книга\mojno-nelzy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9056"/>
            <a:ext cx="4281028" cy="58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 диска\мамина\маминавост\3. Старшая группа\книга\mojno-nelzy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4" y="1009056"/>
            <a:ext cx="4249346" cy="580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i.pinimg.com/originals/eb/84/cb/eb84cbdb66f8e9c1e407390d209ff5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6632"/>
            <a:ext cx="1153093" cy="107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drasler.ru/wp-content/uploads/2019/05/%D0%9A%D0%B0%D1%80%D1%82%D0%B8%D0%BD%D0%BA%D0%B8-%D1%81%D0%BC%D0%B0%D0%B9%D0%BB%D0%B8%D0%BA%D0%B8-%D0%BD%D0%B0-%D0%BF%D1%80%D0%BE%D0%B7%D1%80%D0%B0%D1%87%D0%BD%D0%BE%D0%BC-%D1%84%D0%BE%D0%BD%D0%B5-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070759" cy="10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9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 диска\мамина\маминавост\3. Старшая группа\книга\img2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6"/>
          <a:stretch/>
        </p:blipFill>
        <p:spPr bwMode="auto">
          <a:xfrm>
            <a:off x="1057131" y="1894503"/>
            <a:ext cx="4824413" cy="496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с диска\мамина\маминавост\3. Старшая группа\книга\img2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534"/>
          <a:stretch/>
        </p:blipFill>
        <p:spPr bwMode="auto">
          <a:xfrm>
            <a:off x="5803799" y="1890575"/>
            <a:ext cx="2520280" cy="24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с диска\мамина\маминавост\3. Старшая группа\книга\img2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7502"/>
          <a:stretch/>
        </p:blipFill>
        <p:spPr bwMode="auto">
          <a:xfrm>
            <a:off x="5803799" y="4354572"/>
            <a:ext cx="2520280" cy="2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40304" y="308869"/>
            <a:ext cx="61510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Подбери </a:t>
            </a:r>
          </a:p>
          <a:p>
            <a:pPr algn="ctr"/>
            <a:r>
              <a:rPr lang="ru-RU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man Old Style" panose="02050604050505020204" pitchFamily="18" charset="0"/>
              </a:rPr>
              <a:t>дорожный знак</a:t>
            </a:r>
          </a:p>
        </p:txBody>
      </p:sp>
      <p:pic>
        <p:nvPicPr>
          <p:cNvPr id="4101" name="Picture 5" descr="D:\с диска\мамина\маминавост\3. Старшая группа\книга\post-46090-130846262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8"/>
          <a:stretch/>
        </p:blipFill>
        <p:spPr bwMode="auto">
          <a:xfrm>
            <a:off x="7105938" y="260648"/>
            <a:ext cx="2038062" cy="36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23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 диска\мамина\маминавост\3. Старшая группа\книга\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9"/>
          <a:stretch/>
        </p:blipFill>
        <p:spPr bwMode="auto">
          <a:xfrm>
            <a:off x="3014084" y="2100211"/>
            <a:ext cx="6095207" cy="4748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 диска\мамина\маминавост\3. Старшая группа\книга\neznaika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1" y="1649753"/>
            <a:ext cx="2700393" cy="51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0974" y="4005064"/>
            <a:ext cx="1020072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D:\с диска\мамина\маминавост\3. Старшая группа\книга\nadzemnyj-peshekhodnyj-perekh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1131801" cy="11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с диска\мамина\маминавост\3. Старшая группа\книга\03-6 подбери знак А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t="10788" r="77327" b="68743"/>
          <a:stretch/>
        </p:blipFill>
        <p:spPr bwMode="auto">
          <a:xfrm>
            <a:off x="4929886" y="836712"/>
            <a:ext cx="1131801" cy="11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с диска\мамина\маминавост\3. Старшая группа\книга\Стихи про дорожные знаки\Стихи про дорожные знаки\09-1 стихи А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56276" r="62441" b="27202"/>
          <a:stretch/>
        </p:blipFill>
        <p:spPr bwMode="auto">
          <a:xfrm>
            <a:off x="6804248" y="853772"/>
            <a:ext cx="1084989" cy="110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2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 диска\мамина\маминавост\3. Старшая группа\книга\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39" b="2619"/>
          <a:stretch/>
        </p:blipFill>
        <p:spPr bwMode="auto">
          <a:xfrm>
            <a:off x="2425129" y="2179758"/>
            <a:ext cx="6444208" cy="4678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 диска\мамина\маминавост\3. Старшая группа\книга\neznaika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8" y="2454141"/>
            <a:ext cx="2880320" cy="4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050347" y="2261438"/>
            <a:ext cx="1397529" cy="13681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D:\с диска\мамина\маминавост\3. Старшая группа\книга\Стихи про дорожные знаки\Стихи про дорожные знаки\09-1 стихи А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t="8842" r="62174" b="71687"/>
          <a:stretch/>
        </p:blipFill>
        <p:spPr bwMode="auto">
          <a:xfrm>
            <a:off x="2843808" y="675283"/>
            <a:ext cx="1378424" cy="14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с диска\мамина\маминавост\3. Старшая группа\книга\03-6 подбери знак А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61667" r="75967" b="14969"/>
          <a:stretch/>
        </p:blipFill>
        <p:spPr bwMode="auto">
          <a:xfrm>
            <a:off x="4897836" y="675283"/>
            <a:ext cx="1498793" cy="14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с диска\мамина\маминавост\3. Старшая группа\книга\03-2 подбери знак А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0201" r="79807" b="39283"/>
          <a:stretch/>
        </p:blipFill>
        <p:spPr bwMode="auto">
          <a:xfrm>
            <a:off x="7020272" y="703257"/>
            <a:ext cx="1433015" cy="14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77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 диска\мамина\маминавост\3. Старшая группа\книга\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1" b="12216"/>
          <a:stretch/>
        </p:blipFill>
        <p:spPr bwMode="auto">
          <a:xfrm>
            <a:off x="2411761" y="2883689"/>
            <a:ext cx="6549888" cy="3974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с диска\мамина\маминавост\3. Старшая группа\книга\neznaika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5" y="2492896"/>
            <a:ext cx="2100717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732240" y="3212976"/>
            <a:ext cx="2044681" cy="2160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 descr="https://park-ur.ru/upload/iblock/8f6/8f6a35a305f806e0e7521abb76a085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785081"/>
            <a:ext cx="2147465" cy="214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с диска\мамина\маминавост\3. Старшая группа\книга\03-4 подбери знак А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31644" r="78761" b="45850"/>
          <a:stretch/>
        </p:blipFill>
        <p:spPr bwMode="auto">
          <a:xfrm>
            <a:off x="4636701" y="896107"/>
            <a:ext cx="2106496" cy="19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с диска\мамина\маминавост\3. Старшая группа\книга\Стихи про дорожные знаки\Стихи про дорожные знаки\09-1 стихи А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t="8842" r="62174" b="71687"/>
          <a:stretch/>
        </p:blipFill>
        <p:spPr bwMode="auto">
          <a:xfrm>
            <a:off x="6813084" y="833939"/>
            <a:ext cx="2017880" cy="20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446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3527</TotalTime>
  <Words>87</Words>
  <Application>Microsoft Office PowerPoint</Application>
  <PresentationFormat>Экран (4:3)</PresentationFormat>
  <Paragraphs>19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Bookman Old Style</vt:lpstr>
      <vt:lpstr>Calibri</vt:lpstr>
      <vt:lpstr>Times New Roman</vt:lpstr>
      <vt:lpstr>Главная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Пользователь</cp:lastModifiedBy>
  <cp:revision>57</cp:revision>
  <cp:lastPrinted>2022-01-26T13:26:08Z</cp:lastPrinted>
  <dcterms:created xsi:type="dcterms:W3CDTF">2022-01-13T07:12:50Z</dcterms:created>
  <dcterms:modified xsi:type="dcterms:W3CDTF">2023-03-18T15:46:18Z</dcterms:modified>
</cp:coreProperties>
</file>