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19288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Дидактическая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игра «Собери квадрат»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530120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Брагина Яна Викторовна, воспитатель. Муниципальное бюджетное дошкольное образовательное учреждение «Детский сад № </a:t>
            </a:r>
            <a:r>
              <a:rPr lang="ru-RU" sz="1200" dirty="0" smtClean="0"/>
              <a:t>263.</a:t>
            </a:r>
            <a:endParaRPr lang="ru-RU" sz="1200" dirty="0"/>
          </a:p>
        </p:txBody>
      </p:sp>
      <p:pic>
        <p:nvPicPr>
          <p:cNvPr id="2052" name="Picture 4" descr="C:\Users\333\OneDrive\Рабочий стол\VEnG38xe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528773" y="863715"/>
            <a:ext cx="329436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u="sng" dirty="0" smtClean="0"/>
              <a:t>Цель</a:t>
            </a:r>
            <a:r>
              <a:rPr lang="ru-RU" sz="2000" dirty="0" smtClean="0"/>
              <a:t>: тренировать и развивать зрительно-моторную координацию, усидчивость, сообразительность при решении задач частей и целого и их расположение.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u="sng" dirty="0" smtClean="0"/>
              <a:t>Задачи</a:t>
            </a:r>
            <a:r>
              <a:rPr lang="ru-RU" sz="2000" dirty="0" smtClean="0"/>
              <a:t>: развивать мелкую моторику рук;</a:t>
            </a:r>
            <a:br>
              <a:rPr lang="ru-RU" sz="2000" dirty="0" smtClean="0"/>
            </a:br>
            <a:r>
              <a:rPr lang="ru-RU" sz="2000" dirty="0" smtClean="0"/>
              <a:t>                развивать пространственное и абстрактное мышление;</a:t>
            </a:r>
            <a:br>
              <a:rPr lang="ru-RU" sz="2000" dirty="0" smtClean="0"/>
            </a:br>
            <a:r>
              <a:rPr lang="ru-RU" sz="2000" dirty="0" smtClean="0"/>
              <a:t>                тренировать усидчивость и аккуратность.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Игра рассчитана на возраст детей от 4х до 7 лет.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u="sng" dirty="0" smtClean="0"/>
              <a:t>Ожидаемый результат</a:t>
            </a:r>
            <a:r>
              <a:rPr lang="ru-RU" sz="2000" dirty="0" smtClean="0"/>
              <a:t>: Когда дети собирают такие квадраты, они тренируют зрительно-моторную координацию, усидчивость, аккуратность. У детей развивается пространственное и абстрактное мышление. 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33265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Игра «Сложи квадрат»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333\OneDrive\Рабочий стол\VvXBRnR595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4464496" cy="33483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8104" y="40466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Материалы и инструменты 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Белый картон;</a:t>
            </a:r>
          </a:p>
          <a:p>
            <a:pPr>
              <a:buFontTx/>
              <a:buChar char="-"/>
            </a:pPr>
            <a:r>
              <a:rPr lang="ru-RU" dirty="0" smtClean="0"/>
              <a:t> ножницы;</a:t>
            </a:r>
          </a:p>
          <a:p>
            <a:pPr>
              <a:buFontTx/>
              <a:buChar char="-"/>
            </a:pPr>
            <a:r>
              <a:rPr lang="ru-RU" dirty="0" smtClean="0"/>
              <a:t> клей, скотч;</a:t>
            </a:r>
          </a:p>
          <a:p>
            <a:pPr>
              <a:buFontTx/>
              <a:buChar char="-"/>
            </a:pPr>
            <a:r>
              <a:rPr lang="ru-RU" dirty="0" smtClean="0"/>
              <a:t>Принтерная бумага;</a:t>
            </a:r>
          </a:p>
          <a:p>
            <a:pPr>
              <a:buFontTx/>
              <a:buChar char="-"/>
            </a:pPr>
            <a:r>
              <a:rPr lang="ru-RU" dirty="0" smtClean="0"/>
              <a:t>ПК</a:t>
            </a:r>
            <a:endParaRPr lang="ru-RU" dirty="0"/>
          </a:p>
        </p:txBody>
      </p:sp>
      <p:pic>
        <p:nvPicPr>
          <p:cNvPr id="3075" name="Picture 3" descr="C:\Users\333\OneDrive\Рабочий стол\VEnG38xeNik.jpg"/>
          <p:cNvPicPr>
            <a:picLocks noChangeAspect="1" noChangeArrowheads="1"/>
          </p:cNvPicPr>
          <p:nvPr/>
        </p:nvPicPr>
        <p:blipFill>
          <a:blip r:embed="rId3" cstate="print"/>
          <a:srcRect t="35593" r="1131" b="4449"/>
          <a:stretch>
            <a:fillRect/>
          </a:stretch>
        </p:blipFill>
        <p:spPr bwMode="auto">
          <a:xfrm rot="10800000">
            <a:off x="5042302" y="2780927"/>
            <a:ext cx="356214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Игра представляет собой отдельные элементы, из которых собирается квадрат. В игре предусмотрено два уровня сложности 3*3 и 5*5. </a:t>
            </a:r>
          </a:p>
          <a:p>
            <a:pPr algn="ctr"/>
            <a:r>
              <a:rPr lang="ru-RU" dirty="0" smtClean="0"/>
              <a:t>Складывая квадрат из деталей необходимо ориентироваться на схему, изображенную рядом с таблицей. Таблица – это поле на котором ребенок располагает детали. В игру можно вводить игровые сюжеты, можно играть на «время», можно собирать из деталей отдельно от таблицы новые фигуры и целые городки.</a:t>
            </a:r>
          </a:p>
          <a:p>
            <a:endParaRPr lang="ru-RU" dirty="0"/>
          </a:p>
        </p:txBody>
      </p:sp>
      <p:pic>
        <p:nvPicPr>
          <p:cNvPr id="4098" name="Picture 2" descr="C:\Users\333\OneDrive\Рабочий стол\EMr8azVMs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573778" y="2060848"/>
            <a:ext cx="356439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118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  Цель: тренировать и развивать зрительно-моторную координацию, усидчивость, сообразительность при решении задач частей и целого и их расположение.  Задачи: развивать мелкую моторику рук;                 развивать пространственное и абстрактное мышление;                 тренировать усидчивость и аккуратность.   Игра рассчитана на возраст детей от 4х до 7 лет.  Ожидаемый результат: Когда дети собирают такие квадраты, они тренируют зрительно-моторную координацию, усидчивость, аккуратность. У детей развивается пространственное и абстрактное мышление. 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263 общеразвивающего вида с приоритетным осуществлением деятельности по социально-личностному направлению развития детей» (МБДОУ № 263) 660006, Россия, Красноярский край, город Красноярск, переулок Медицинский, дом 25а. </dc:title>
  <dc:creator>333</dc:creator>
  <cp:lastModifiedBy>333</cp:lastModifiedBy>
  <cp:revision>10</cp:revision>
  <dcterms:created xsi:type="dcterms:W3CDTF">2022-03-31T01:43:27Z</dcterms:created>
  <dcterms:modified xsi:type="dcterms:W3CDTF">2022-04-01T09:11:13Z</dcterms:modified>
</cp:coreProperties>
</file>