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4" r:id="rId6"/>
    <p:sldId id="268" r:id="rId7"/>
    <p:sldId id="275" r:id="rId8"/>
    <p:sldId id="270" r:id="rId9"/>
    <p:sldId id="271" r:id="rId10"/>
    <p:sldId id="272" r:id="rId11"/>
    <p:sldId id="273" r:id="rId12"/>
    <p:sldId id="274" r:id="rId13"/>
    <p:sldId id="276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firstSliceAng val="0"/>
      </c:pieChart>
    </c:plotArea>
    <c:legend>
      <c:legendPos val="r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9062/37366204.57d/0_124eb3_cfc4d6f5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000" y="4905688"/>
            <a:ext cx="1656184" cy="15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renders-graphiques.fr/image/upload/normal/papillons_fleurs_feuille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1194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renders-graphiques.fr/image/upload/normal/papillons_fleurs_feuilles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6240" y="380688"/>
            <a:ext cx="21194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9000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58410" y="4648200"/>
            <a:ext cx="72008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65005" y="848619"/>
            <a:ext cx="72008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Тема: 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752601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«Дидактическая игра, как средство экологического образования детей младшего возраста».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685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4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685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81013"/>
            <a:ext cx="69342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4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685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514350"/>
            <a:ext cx="5105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4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685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95313"/>
            <a:ext cx="60483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4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451610" y="3581399"/>
          <a:ext cx="6854190" cy="281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81000" y="196806"/>
            <a:ext cx="8382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 дидактические игры занимают большое место. Они используются на занятиях и в самостоятельной деятельности детей.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Выполняя функцию средства обучения, дидактическая игра может служить составной частью занятия. Она помогает усвоению, закреплению знаний, овладению способами познавательной деятельности. Дети осваивают признаки предметов, учатся классифицировать, обобщать, сравнивать.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в процессе обучения систематически используются, разнообразные дидактические игры, то дети, особенно в младшем дошкольном возрасте, начинают самостоятельно организовывать этот вид игр: выбирают игру, контролируют выполнение правил и действий. Поэтому дидактическая игра занимает важнейшее место в системе педагогических средств всестороннего воспитания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1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38200" y="959561"/>
            <a:ext cx="7772400" cy="544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               Дидактические игры – наиболее эффективное средство, способствующее более полному и успешному решению задач экологического образования детей младшего дошкольного возраста.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экологические игры – это форма, экологического образования, основанная на развёртывании особой ( игровой) деятельности воспитанников, стимулирующей высокий уровень мотивации, интереса к природе и эмоциональной включённости. Проблема экологического образования дошкольников не может потерять своей актуальности на современном этапе развития дошкольного образования. Это и обусловлено выбором этой темы.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9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274784"/>
            <a:ext cx="8458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Проблема: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Обострение экологической проблемы в стране и в мире диктует необходимость интенсивной просветительской работы по формированию у детей экологического сознания, культуры природопользования.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дети экологически не воспитаны, т.е. не у всех проявляется доброжелательное отношение к живым существам, объектам природы, не у всех достаточен запас знаний об окружающей нас природы, они потребительски относятся к ней.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Теоретическое изучение проблемы использования дидактических игр, как средство экологического образования и определение эффективного сочетания их при использовании в практике работы педагога с детьми выделенной возрастной категории в целях их экологического образования.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1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802072"/>
            <a:ext cx="8458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 элементарных экологических знаний;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познавательного интереса дошкольников к миру природы;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эстетических чувств ( умение видеть и прочувствовать красоту природы, восхищаться ею, желание сохранить её);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гуманного, бережного, эмоционально – положительного отношения к природе.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3044773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" y="273711"/>
            <a:ext cx="8305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выявления уровня экологических знаний в октябре 2020 года было проведено диагностическое исследование, которое включало в себя три этапа: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Исследование знаний о растительном мире;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Исследование знаний о животном мире;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Исследование знаний о временах года.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методики диагностического исследования: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Половинкина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Обследование показало, что преимущественно у детей низкий уровень знаний о растительном и животном мире, а также знаний о разных временах года и их отличительных особенностях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1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685800"/>
            <a:ext cx="830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ходе своей работы я составила картотеку дидактических игр направленных на экологическое образование детей младшего дошкольного возраста. изготовила дидактические настольные игры : «Кто где живёт», «Разложи по тарелочкам», «Времена года. Дерево»,  «Времена года», «Оденься по погоде».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и систематизировать знания о природе помогали  такие дидактические игры, как «Да или нет», «Чудесный мешочек» (овощи, фрукты), «Найди, о чём расскажу», «Покажи и назови», «Разрезные картинки – домашние и дикие животные», «Подбери пару», «Чьи детки?».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865391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Дала представление о назначении основных органов и частей растений и животных, хорошо знакомых детям. Помогла закрепить знания о фруктах, овощах и ягодах.  В дидактических играх с детьми постоянно использовала иллюстрации, муляжи овощей.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Настольные дидактические игры  помогли систематизировать знания о сезонных изменениях, об их влиянии на природу и человека.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1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6858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«Разложи по тарелочкам»,«Кто, где живет?».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581400" cy="382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1" y="19050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4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6858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«Времена года», «Оденься по погоде», «Времена года – лото».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048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199" y="1905000"/>
            <a:ext cx="48006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14800"/>
            <a:ext cx="4143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4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476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Экологический-1</dc:title>
  <dc:creator>Фокина Лидия Петровна</dc:creator>
  <cp:keywords>Шаблон презентации</cp:keywords>
  <cp:lastModifiedBy>Мария</cp:lastModifiedBy>
  <cp:revision>30</cp:revision>
  <dcterms:created xsi:type="dcterms:W3CDTF">2017-02-23T13:11:39Z</dcterms:created>
  <dcterms:modified xsi:type="dcterms:W3CDTF">2022-03-28T11:10:37Z</dcterms:modified>
</cp:coreProperties>
</file>