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3" r:id="rId4"/>
    <p:sldId id="258" r:id="rId5"/>
    <p:sldId id="257" r:id="rId6"/>
    <p:sldId id="264" r:id="rId7"/>
    <p:sldId id="266" r:id="rId8"/>
    <p:sldId id="25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AF9DE5-1F0B-4A2D-8623-FA0E718043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5301207"/>
            <a:ext cx="2394991" cy="1314479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СТАРШИЙ Воспитатель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Дегтярёва Л.В.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МБДОУ Д/С ОВ №8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х. КРАСНОЕ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КУЩЕВСКИЙ РАЙОН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Gabriola" panose="04040605051002020D02" pitchFamily="82" charset="0"/>
              </a:rPr>
              <a:t>«Наши любимые сказки»</a:t>
            </a:r>
          </a:p>
          <a:p>
            <a:pPr algn="ctr"/>
            <a:endParaRPr lang="ru-RU" sz="7200" b="1" dirty="0">
              <a:latin typeface="Impact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340480" cy="3906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59954-921A-4B80-B7B6-95837D7DB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60" y="2060847"/>
            <a:ext cx="287318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48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-99392"/>
            <a:ext cx="6408712" cy="914400"/>
          </a:xfrm>
        </p:spPr>
        <p:txBody>
          <a:bodyPr>
            <a:noAutofit/>
          </a:bodyPr>
          <a:lstStyle/>
          <a:p>
            <a:r>
              <a:rPr lang="ru-RU" sz="4400" b="1" dirty="0"/>
              <a:t>    «Гуси – лебеди»</a:t>
            </a:r>
          </a:p>
        </p:txBody>
      </p:sp>
      <p:pic>
        <p:nvPicPr>
          <p:cNvPr id="4098" name="Picture 2" descr="C:\Users\12\Desktop\гуси-леб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70" y="845390"/>
            <a:ext cx="5353130" cy="5895977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5F3DEB-3E80-4E6A-9244-55C781C2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725711"/>
            <a:ext cx="2791922" cy="27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884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15552-583C-4329-AC43-A92BEF69A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0" t="4696" r="9566" b="9314"/>
          <a:stretch/>
        </p:blipFill>
        <p:spPr>
          <a:xfrm>
            <a:off x="75353" y="4359791"/>
            <a:ext cx="2147434" cy="2209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1621" y="5467"/>
            <a:ext cx="2020386" cy="914400"/>
          </a:xfrm>
        </p:spPr>
        <p:txBody>
          <a:bodyPr>
            <a:normAutofit/>
          </a:bodyPr>
          <a:lstStyle/>
          <a:p>
            <a:r>
              <a:rPr lang="ru-RU" sz="4400" b="1" dirty="0"/>
              <a:t>«Репка</a:t>
            </a:r>
            <a:r>
              <a:rPr lang="ru-RU" dirty="0"/>
              <a:t> «</a:t>
            </a:r>
          </a:p>
        </p:txBody>
      </p:sp>
      <p:pic>
        <p:nvPicPr>
          <p:cNvPr id="6147" name="Picture 3" descr="C:\Users\12\Desktop\реп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94" y="965081"/>
            <a:ext cx="6616413" cy="5604324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963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7887"/>
            <a:ext cx="4536504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«Волк и козлятки»</a:t>
            </a:r>
          </a:p>
        </p:txBody>
      </p:sp>
      <p:pic>
        <p:nvPicPr>
          <p:cNvPr id="3074" name="Picture 2" descr="C:\Users\12\Desktop\волк и 7 козл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6300700" cy="504056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ADBF6-F43F-431D-86A8-1D17D405E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783559"/>
            <a:ext cx="307265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91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329BD-6453-4B35-AE8D-B7366147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97" y="4509120"/>
            <a:ext cx="2471713" cy="2466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941168"/>
            <a:ext cx="8439472" cy="1134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80720" cy="914400"/>
          </a:xfrm>
        </p:spPr>
        <p:txBody>
          <a:bodyPr>
            <a:noAutofit/>
          </a:bodyPr>
          <a:lstStyle/>
          <a:p>
            <a:r>
              <a:rPr lang="ru-RU" sz="4400" b="1" dirty="0"/>
              <a:t>         «Курочка Ряба» </a:t>
            </a:r>
          </a:p>
        </p:txBody>
      </p:sp>
      <p:pic>
        <p:nvPicPr>
          <p:cNvPr id="2050" name="Picture 2" descr="C:\Users\12\Desktop\курочка ря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9" y="1556792"/>
            <a:ext cx="6781279" cy="518666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8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-243408"/>
            <a:ext cx="4824536" cy="12470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 </a:t>
            </a:r>
          </a:p>
          <a:p>
            <a:pPr algn="ctr"/>
            <a:r>
              <a:rPr lang="ru-RU" sz="4400" b="1" dirty="0"/>
              <a:t>«Три поросенка»</a:t>
            </a:r>
          </a:p>
        </p:txBody>
      </p:sp>
      <p:pic>
        <p:nvPicPr>
          <p:cNvPr id="7170" name="Picture 2" descr="C:\Users\12\Desktop\три порос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31" y="1556792"/>
            <a:ext cx="6692158" cy="475252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AF597-0F87-4B98-8FE6-E984B3110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4106038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6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0E34A-7C4A-48FD-AACA-D4CF47E8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77" y="4695235"/>
            <a:ext cx="1981256" cy="1977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6632"/>
            <a:ext cx="3528392" cy="914400"/>
          </a:xfrm>
        </p:spPr>
        <p:txBody>
          <a:bodyPr>
            <a:noAutofit/>
          </a:bodyPr>
          <a:lstStyle/>
          <a:p>
            <a:r>
              <a:rPr lang="ru-RU" sz="4400" b="1" dirty="0"/>
              <a:t>«Теремок»</a:t>
            </a:r>
            <a:r>
              <a:rPr lang="ru-RU" sz="3200" b="1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" y="1844824"/>
            <a:ext cx="6649578" cy="48965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837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-5680"/>
            <a:ext cx="3048428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+mj-lt"/>
              </a:rPr>
              <a:t>«Колобок» </a:t>
            </a:r>
          </a:p>
        </p:txBody>
      </p:sp>
      <p:pic>
        <p:nvPicPr>
          <p:cNvPr id="1026" name="Picture 2" descr="C:\Users\12\Desktop\колоб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93074"/>
            <a:ext cx="6315872" cy="5825784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46B31-2E8B-407E-B654-CFC2E2EE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4005064"/>
            <a:ext cx="307265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36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>
            <a:extLst>
              <a:ext uri="{FF2B5EF4-FFF2-40B4-BE49-F238E27FC236}">
                <a16:creationId xmlns:a16="http://schemas.microsoft.com/office/drawing/2014/main" id="{45DACF08-E8A2-4192-9F42-129464520243}"/>
              </a:ext>
            </a:extLst>
          </p:cNvPr>
          <p:cNvSpPr/>
          <p:nvPr/>
        </p:nvSpPr>
        <p:spPr>
          <a:xfrm>
            <a:off x="1331640" y="620688"/>
            <a:ext cx="6768752" cy="18722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СПАСИБО ЗА ВНИМАНИЕ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15C09-1831-4499-B790-7C39C7E0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13972"/>
            <a:ext cx="3528392" cy="40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307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Comic Sans MS</vt:lpstr>
      <vt:lpstr>Franklin Gothic Book</vt:lpstr>
      <vt:lpstr>Franklin Gothic Medium</vt:lpstr>
      <vt:lpstr>Gabriola</vt:lpstr>
      <vt:lpstr>Impact</vt:lpstr>
      <vt:lpstr>Wingdings 2</vt:lpstr>
      <vt:lpstr>Трек</vt:lpstr>
      <vt:lpstr>СТАРШИЙ Воспитатель Дегтярёва Л.В. МБДОУ Д/С ОВ №8 х. КРАСНОЕ КУЩЕВСКИЙ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Лилия Дегтярёва</cp:lastModifiedBy>
  <cp:revision>9</cp:revision>
  <dcterms:created xsi:type="dcterms:W3CDTF">2016-03-22T17:01:00Z</dcterms:created>
  <dcterms:modified xsi:type="dcterms:W3CDTF">2022-12-13T08:20:06Z</dcterms:modified>
</cp:coreProperties>
</file>