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7" r:id="rId3"/>
    <p:sldId id="278" r:id="rId4"/>
    <p:sldId id="279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21457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Мастер- класс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для воспитателей дошкольных учреждений на тему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 smtClean="0"/>
              <a:t>Пластилинография</a:t>
            </a:r>
            <a:r>
              <a:rPr lang="ru-RU" sz="2400" dirty="0" smtClean="0"/>
              <a:t>- как средство развития творческих способностей старшего дошкольного возраста 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 леплю из пластилина,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Пластилин нежней, чем глина.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Я леплю из пластилина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Кукол, клоунов, собак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Ю.Мориц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708f5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364333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ello_html_6209ba3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28670"/>
            <a:ext cx="3857651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383f0a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000108"/>
            <a:ext cx="800105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117e73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2866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fcabe6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4295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161338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438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b31f7e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857232"/>
            <a:ext cx="7715304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264c2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928670"/>
            <a:ext cx="3786213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ello_html_1a7f242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28670"/>
            <a:ext cx="40005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4cb1790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14422"/>
            <a:ext cx="39290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ello_html_3548853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92909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19561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9294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737cb8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858179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 мастер-класса:</a:t>
            </a:r>
            <a:br>
              <a:rPr lang="ru-RU" sz="2800" dirty="0" smtClean="0"/>
            </a:br>
            <a:r>
              <a:rPr lang="ru-RU" sz="2800" dirty="0" smtClean="0"/>
              <a:t> повышение профессионального мастерства педагогов, получение новых знаний и освоение их в практической деятельности.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000" b="1" dirty="0" smtClean="0"/>
              <a:t>Задачи мастер класса:</a:t>
            </a:r>
            <a:endParaRPr lang="ru-RU" sz="9000" dirty="0" smtClean="0"/>
          </a:p>
          <a:p>
            <a:pPr lvl="0"/>
            <a:r>
              <a:rPr lang="ru-RU" sz="9000" dirty="0" smtClean="0"/>
              <a:t>обучение участников мастер- класса технике «</a:t>
            </a:r>
            <a:r>
              <a:rPr lang="ru-RU" sz="9000" dirty="0" err="1" smtClean="0"/>
              <a:t>пластилинография</a:t>
            </a:r>
            <a:r>
              <a:rPr lang="ru-RU" sz="9000" dirty="0" smtClean="0"/>
              <a:t>»;</a:t>
            </a:r>
          </a:p>
          <a:p>
            <a:pPr lvl="0"/>
            <a:r>
              <a:rPr lang="ru-RU" sz="9000" dirty="0" smtClean="0"/>
              <a:t>развивать интерес к нетрадиционным способам изображения предметов на бумаге и широкому применению их в детском саду.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47b1be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37147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ello_html_1f4c41f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85794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39f80be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414340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33f648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78647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37126ac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9294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Уважаемые коллеги, спасибо Вам за активное участие в мастер - классе, за чудесные картины. 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Ожидаемый результат:</a:t>
            </a:r>
            <a:endParaRPr lang="ru-RU" dirty="0" smtClean="0"/>
          </a:p>
          <a:p>
            <a:pPr lvl="0"/>
            <a:r>
              <a:rPr lang="ru-RU" dirty="0" smtClean="0"/>
              <a:t>создание лепной картины с изображением </a:t>
            </a:r>
            <a:r>
              <a:rPr lang="ru-RU" dirty="0" err="1" smtClean="0"/>
              <a:t>полуобъемных</a:t>
            </a:r>
            <a:r>
              <a:rPr lang="ru-RU" dirty="0" smtClean="0"/>
              <a:t> предметов на горизонтальной поверхности;</a:t>
            </a:r>
          </a:p>
          <a:p>
            <a:pPr lvl="0"/>
            <a:r>
              <a:rPr lang="ru-RU" dirty="0" smtClean="0"/>
              <a:t>применение участниками мастер-класса техники «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» в работе с детьми;</a:t>
            </a:r>
          </a:p>
          <a:p>
            <a:pPr lvl="0"/>
            <a:r>
              <a:rPr lang="ru-RU" dirty="0" smtClean="0"/>
              <a:t>повышение уровня профессиональной компетентности.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Материалы и оборудование для педагогов:</a:t>
            </a:r>
            <a:endParaRPr lang="ru-RU" dirty="0" smtClean="0"/>
          </a:p>
          <a:p>
            <a:pPr lvl="0"/>
            <a:r>
              <a:rPr lang="ru-RU" dirty="0" smtClean="0"/>
              <a:t>плотный картон синего цвета, размер А4;</a:t>
            </a:r>
          </a:p>
          <a:p>
            <a:pPr lvl="0"/>
            <a:r>
              <a:rPr lang="ru-RU" dirty="0" smtClean="0"/>
              <a:t>набор пластилина;</a:t>
            </a:r>
          </a:p>
          <a:p>
            <a:pPr lvl="0"/>
            <a:r>
              <a:rPr lang="ru-RU" dirty="0" smtClean="0"/>
              <a:t>салфетка для рук;</a:t>
            </a:r>
          </a:p>
          <a:p>
            <a:pPr lvl="0"/>
            <a:r>
              <a:rPr lang="ru-RU" dirty="0" smtClean="0"/>
              <a:t>доска для лепки;</a:t>
            </a:r>
          </a:p>
          <a:p>
            <a:pPr lvl="0"/>
            <a:r>
              <a:rPr lang="ru-RU" dirty="0" smtClean="0"/>
              <a:t>стека;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6862ff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429551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3f6cc9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500174"/>
            <a:ext cx="37147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ello_html_m679b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1b9b6f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43050"/>
            <a:ext cx="335758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ello_html_m4b353f5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643050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187706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35758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ello_html_3a7f69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71612"/>
            <a:ext cx="421484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133de06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4295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114</Words>
  <PresentationFormat>Экран (4:3)</PresentationFormat>
  <Paragraphs>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Мастер- класс для воспитателей дошкольных учреждений на тему «Пластилинография- как средство развития творческих способностей старшего дошкольного возраста » </vt:lpstr>
      <vt:lpstr>Цель мастер-класса:  повышение профессионального мастерства педагогов, получение новых знаний и освоение их в практической деятельности.</vt:lpstr>
      <vt:lpstr>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2022-01-26T02:40:44Z</dcterms:created>
  <dcterms:modified xsi:type="dcterms:W3CDTF">2022-01-27T06:12:01Z</dcterms:modified>
</cp:coreProperties>
</file>