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3"/>
    <p:sldId id="298" r:id="rId4"/>
    <p:sldId id="257" r:id="rId5"/>
    <p:sldId id="262" r:id="rId6"/>
    <p:sldId id="302" r:id="rId7"/>
    <p:sldId id="299" r:id="rId8"/>
    <p:sldId id="304" r:id="rId9"/>
    <p:sldId id="263" r:id="rId10"/>
    <p:sldId id="305" r:id="rId11"/>
    <p:sldId id="300" r:id="rId12"/>
    <p:sldId id="314" r:id="rId13"/>
    <p:sldId id="315" r:id="rId14"/>
    <p:sldId id="303" r:id="rId15"/>
    <p:sldId id="310" r:id="rId16"/>
    <p:sldId id="301" r:id="rId17"/>
    <p:sldId id="308" r:id="rId18"/>
    <p:sldId id="312" r:id="rId19"/>
    <p:sldId id="313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349" autoAdjust="0"/>
  </p:normalViewPr>
  <p:slideViewPr>
    <p:cSldViewPr>
      <p:cViewPr varScale="1">
        <p:scale>
          <a:sx n="110" d="100"/>
          <a:sy n="110" d="100"/>
        </p:scale>
        <p:origin x="-16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63691-6F89-4EDD-80DC-8AA2E9D2EC3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8C984-016D-4D9E-B1AD-B9548919693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8C984-016D-4D9E-B1AD-B9548919693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4AEA-64CA-44A5-8399-1DFCABA1AA5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C926-B10F-4131-AA75-42D9923A842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88924-D3FE-4CD5-B44B-752F7E109751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2A32E-F96D-419C-8DBF-6FFD244BA6D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EC55-185B-474A-946C-0CF07FF905B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DDB17-2A1D-458F-88C7-C01B16B270E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BD3A-070D-4387-A6F6-2E9D4FD9B8D2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009D-F67E-44DC-A9FC-BC4543DF412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487D6-BD9D-4D1E-8082-2058603AD1E9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D702-7E80-46EE-B866-07792BDC693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D095-83A9-4527-A8AA-187CC3552143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2121-C496-47F1-80F1-39BEF5B71CF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D62C-FAF4-4E30-AB62-51C04FEA422B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3DAE-0D74-42F1-A6CC-C0F8FE53EF7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38A6-FB2D-43C0-8D53-8B9CAA7D7273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71B3-F184-4FF9-B3FB-FBC8B97F7F3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3FFA-A80F-4DB5-803F-EB8BD1BE9543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9DBF9-7912-45D5-8317-86E6DF796F4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496A-CC19-40B4-A49E-E90D3F39B560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1536-9215-42BD-B799-23E5AC8226E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BF6C3-34D7-455C-8B9B-BB88C7A93A44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5D34-F5A8-473C-9EE0-DA93C2DAD27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817413-BA55-472D-A8C6-BF3241EE57D5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663D27-F89A-4896-AC08-3757B1D3120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3260" y="1468755"/>
            <a:ext cx="7772400" cy="2660015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 учреждение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34»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с родителями: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музыки в коррекционной работе с детьми с ОВЗ, как важного средства воспитания гармоничной личности»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235" y="4004945"/>
            <a:ext cx="2747010" cy="10191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Подготовила: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высшей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 </a:t>
            </a: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Устинова В.Н.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071570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Ритмический рисунок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Детский сад 34\Desktop\a6db5f2fd3e88363b55d436170b81aff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2143116"/>
            <a:ext cx="4003989" cy="268446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29000"/>
            <a:ext cx="3912186" cy="29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00013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dirty="0"/>
          </a:p>
        </p:txBody>
      </p:sp>
      <p:pic>
        <p:nvPicPr>
          <p:cNvPr id="1026" name="Picture 2" descr="C:\Users\Детский сад 34\Desktop\Фото для мо\IMG-20230215-WA002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91101" y="4000504"/>
            <a:ext cx="3333773" cy="2500330"/>
          </a:xfrm>
          <a:prstGeom prst="rect">
            <a:avLst/>
          </a:prstGeom>
          <a:noFill/>
        </p:spPr>
      </p:pic>
      <p:pic>
        <p:nvPicPr>
          <p:cNvPr id="1027" name="Picture 3" descr="C:\Users\Детский сад 34\Desktop\Фото для мо\IMG-20230215-WA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643182"/>
            <a:ext cx="3538494" cy="2653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21444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dirty="0"/>
          </a:p>
        </p:txBody>
      </p:sp>
      <p:pic>
        <p:nvPicPr>
          <p:cNvPr id="2050" name="Picture 2" descr="C:\Users\Детский сад 34\Desktop\Фото для мо\IMG-20230215-WA0018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10" y="2714621"/>
            <a:ext cx="2714644" cy="1928826"/>
          </a:xfrm>
          <a:prstGeom prst="rect">
            <a:avLst/>
          </a:prstGeom>
          <a:noFill/>
        </p:spPr>
      </p:pic>
      <p:pic>
        <p:nvPicPr>
          <p:cNvPr id="2051" name="Picture 3" descr="C:\Users\Детский сад 34\Desktop\Фото для мо\IMG-20230215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572008"/>
            <a:ext cx="2609801" cy="1957350"/>
          </a:xfrm>
          <a:prstGeom prst="rect">
            <a:avLst/>
          </a:prstGeom>
          <a:noFill/>
        </p:spPr>
      </p:pic>
      <p:pic>
        <p:nvPicPr>
          <p:cNvPr id="2052" name="Picture 4" descr="C:\Users\Детский сад 34\Desktop\Фото для мо\IMG-20230215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86058"/>
            <a:ext cx="2490737" cy="1868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с родителями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43042" y="5357826"/>
            <a:ext cx="3143272" cy="32225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Ритмический рисунок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357158" y="1928802"/>
            <a:ext cx="3897304" cy="293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4876" y="207167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Звучащие жесты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:\Фото для мо\IMG_20230201_0930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3000372"/>
            <a:ext cx="4214842" cy="304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1214422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214282" y="1857364"/>
            <a:ext cx="4040188" cy="304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29190" y="242886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Шумовой оркестр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291487" cy="3168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857256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шумовых инструментов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Детский сад 34\Desktop\IMG-20230130-WA0036 (1)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23795" y="3214370"/>
            <a:ext cx="2856865" cy="2555875"/>
          </a:xfrm>
          <a:prstGeom prst="rect">
            <a:avLst/>
          </a:prstGeom>
          <a:noFill/>
        </p:spPr>
      </p:pic>
      <p:pic>
        <p:nvPicPr>
          <p:cNvPr id="2050" name="Picture 2" descr="C:\Users\Детский сад 34\Desktop\IMG-20230131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2476487" cy="1997792"/>
          </a:xfrm>
          <a:prstGeom prst="rect">
            <a:avLst/>
          </a:prstGeom>
          <a:noFill/>
        </p:spPr>
      </p:pic>
      <p:pic>
        <p:nvPicPr>
          <p:cNvPr id="2051" name="Picture 3" descr="C:\Users\Детский сад 34\Desktop\IMG-20230131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3857652" cy="2778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0" y="3268264"/>
            <a:ext cx="4309986" cy="323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4329140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65522"/>
            <a:ext cx="914400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6"/>
            <a:ext cx="828680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 –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шумелки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педагогам и родителям обеспечить в игровой форме разностороннее развитие детей дошкольного возраста.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шумовой оркестр» -</a:t>
            </a:r>
            <a:r>
              <a:rPr lang="ru-RU" sz="28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наиболее доступных и одновременно развивающих видов творчества в детском саду. Занимаясь на занятиях шумовым оркестром, дети приобщаются к миру музыки в качестве активного слушателя и исполнителя.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642942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-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шумелка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Трусливый заяц»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2057003"/>
          <a:ext cx="8286808" cy="466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141"/>
                <a:gridCol w="2367667"/>
              </a:tblGrid>
              <a:tr h="650535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Жил-был в лесу заяц-трусишка. </a:t>
                      </a:r>
                      <a:b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Вышел однажды заяц из дома, а ёжик в кустах вдруг как зашуршит!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Шуршим пакетом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387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Испугался заяц и бежать.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быстро встряхиваем кастаньеты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590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Бежал, бежал и присел на пенёк отдохнуть. А дятел на сосне как застучит!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стучим ложками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66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Бросился заяц бежать.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быстро встряхиваем кастаньеты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590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Бежал, бежал, забежал в самую чащу, а там сова крыльями как захлопает!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шлёпаем руками по ногам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3661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Побежал заяц из леса к речке.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быстро встряхиваем кастаньеты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44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на берегу речки лягушки сидели.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проводим палочкой по рубелю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252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Увидели они зайца и прыг в воду.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проводим палочкой по металлофону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161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Обрадовался заяц, что лягушки его испугались - и смело поскакал обратно в лес.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медленно ударяем кастаньетами по ладони ("смелый заяц") или используем барабан 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8" y="1785938"/>
            <a:ext cx="78581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60848"/>
            <a:ext cx="850112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ритмодекламация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открывает возможности для овладения детьми на самом раннем этапе комплексом выразительных средств музыки.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786874" cy="3571900"/>
          </a:xfrm>
        </p:spPr>
        <p:txBody>
          <a:bodyPr/>
          <a:lstStyle/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Ритмодекламация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музыки и поэзии. 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чёткое произнесение текста или стихов в заданном ритме.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Детский сад 34\Desktop\1644358773_70-phonoteka-org-p-fon-dlya-zanyatii-v-detskom-sadu-7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86182" y="4000504"/>
            <a:ext cx="4428879" cy="2444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71451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аспект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Рисунок 2" descr="1_s_ohTpfFm8BrWEo2HrYZXA.jpe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14744" y="3571876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285750" y="2000240"/>
            <a:ext cx="835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Европа, начало 20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– появление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«ритмического воспитания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основоположник Эмиль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Жак Далькроз – швейцарский педагог и музыкант.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2844" y="1714488"/>
            <a:ext cx="8786874" cy="1428760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развитие музыкального, поэтического слуха, чувства слова, воображения. </a:t>
            </a:r>
            <a:br>
              <a:rPr lang="ru-RU" sz="4000" dirty="0" smtClean="0">
                <a:latin typeface="Calibri" panose="020F0502020204030204" pitchFamily="34" charset="0"/>
              </a:rPr>
            </a:b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44140" y="2928620"/>
            <a:ext cx="5398135" cy="33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429256" y="1357298"/>
            <a:ext cx="3143272" cy="11430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речевые,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57818" y="2571744"/>
            <a:ext cx="3286148" cy="12858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Координационно-подвижные игры (музыкальные и речевые импровизации)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29256" y="3929066"/>
            <a:ext cx="3357586" cy="13573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Декламация и телесная игра (хлопки,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шлерки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топот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00694" y="5357826"/>
            <a:ext cx="3357586" cy="14287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Ритмические игры с различными ударными инструментами (палочки, ложки и т.д.)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3116"/>
            <a:ext cx="4071966" cy="2500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Ритмодекламация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представлена различными видами творческой деятельности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357298"/>
            <a:ext cx="8229600" cy="928694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Ударные и шумовые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-  инструменты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596" y="2857496"/>
            <a:ext cx="2714644" cy="3595840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Маракас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Ложки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Шумовые коробочки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Трещотка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Музыкальные инструменты\9580e4ee0e8a3e79e9f5384ce350db2c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00892" y="4929198"/>
            <a:ext cx="2000264" cy="1643074"/>
          </a:xfrm>
          <a:prstGeom prst="rect">
            <a:avLst/>
          </a:prstGeom>
          <a:noFill/>
        </p:spPr>
      </p:pic>
      <p:pic>
        <p:nvPicPr>
          <p:cNvPr id="2051" name="Picture 3" descr="E:\Музыкальные инструменты\detsad-26679-1581246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500702"/>
            <a:ext cx="1643074" cy="1095383"/>
          </a:xfrm>
          <a:prstGeom prst="rect">
            <a:avLst/>
          </a:prstGeom>
          <a:noFill/>
        </p:spPr>
      </p:pic>
      <p:pic>
        <p:nvPicPr>
          <p:cNvPr id="2052" name="Picture 4" descr="E:\Музыкальные инструменты\detsad-157378-1524662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357562"/>
            <a:ext cx="1975817" cy="1481131"/>
          </a:xfrm>
          <a:prstGeom prst="rect">
            <a:avLst/>
          </a:prstGeom>
          <a:noFill/>
        </p:spPr>
      </p:pic>
      <p:pic>
        <p:nvPicPr>
          <p:cNvPr id="2053" name="Picture 5" descr="E:\Музыкальные инструменты\e03c2a1704f573586edf24e872eb60e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00504"/>
            <a:ext cx="1926341" cy="1285884"/>
          </a:xfrm>
          <a:prstGeom prst="rect">
            <a:avLst/>
          </a:prstGeom>
          <a:noFill/>
        </p:spPr>
      </p:pic>
      <p:pic>
        <p:nvPicPr>
          <p:cNvPr id="2054" name="Picture 6" descr="E:\Музыкальные инструменты\musical-instrument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2000240"/>
            <a:ext cx="1357290" cy="1233031"/>
          </a:xfrm>
          <a:prstGeom prst="rect">
            <a:avLst/>
          </a:prstGeom>
          <a:noFill/>
        </p:spPr>
      </p:pic>
      <p:pic>
        <p:nvPicPr>
          <p:cNvPr id="1026" name="Picture 2" descr="E:\Новая папка\IMG_20230214_1451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571744"/>
            <a:ext cx="1460009" cy="1938601"/>
          </a:xfrm>
          <a:prstGeom prst="rect">
            <a:avLst/>
          </a:prstGeom>
          <a:noFill/>
        </p:spPr>
      </p:pic>
      <p:pic>
        <p:nvPicPr>
          <p:cNvPr id="1027" name="Picture 3" descr="E:\Новая папка\IMG_20230214_1451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572008"/>
            <a:ext cx="1517834" cy="2015382"/>
          </a:xfrm>
          <a:prstGeom prst="rect">
            <a:avLst/>
          </a:prstGeom>
          <a:noFill/>
        </p:spPr>
      </p:pic>
      <p:pic>
        <p:nvPicPr>
          <p:cNvPr id="1028" name="Picture 4" descr="E:\Новая папка\IMG_20230214_1454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2571744"/>
            <a:ext cx="1802253" cy="1357322"/>
          </a:xfrm>
          <a:prstGeom prst="rect">
            <a:avLst/>
          </a:prstGeom>
          <a:noFill/>
        </p:spPr>
      </p:pic>
      <p:pic>
        <p:nvPicPr>
          <p:cNvPr id="1029" name="Picture 5" descr="E:\Новая папка\IMG_20230214_1453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336579" y="4949777"/>
            <a:ext cx="1518340" cy="1762934"/>
          </a:xfrm>
          <a:prstGeom prst="rect">
            <a:avLst/>
          </a:prstGeom>
          <a:noFill/>
        </p:spPr>
      </p:pic>
      <p:pic>
        <p:nvPicPr>
          <p:cNvPr id="1030" name="Picture 6" descr="E:\Новая папка\IMG_20230214_1452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3891240" y="5181330"/>
            <a:ext cx="1218643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857388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шумовыми инструментами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9" name="Picture 1" descr="C:\Users\Детский сад 34\Desktop\IMG-20230207-WA0023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5715008" y="2500306"/>
            <a:ext cx="3119964" cy="233997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500188"/>
            <a:ext cx="3857625" cy="714375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етский сад 34\Desktop\IMG_20230213_105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637" y="-7429576"/>
            <a:ext cx="7685166" cy="5786478"/>
          </a:xfrm>
          <a:prstGeom prst="rect">
            <a:avLst/>
          </a:prstGeom>
          <a:noFill/>
        </p:spPr>
      </p:pic>
      <p:pic>
        <p:nvPicPr>
          <p:cNvPr id="1027" name="Picture 3" descr="C:\Users\Детский сад 34\Desktop\IMG_20230213_105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5"/>
            <a:ext cx="3143272" cy="2300866"/>
          </a:xfrm>
          <a:prstGeom prst="rect">
            <a:avLst/>
          </a:prstGeom>
          <a:noFill/>
        </p:spPr>
      </p:pic>
      <p:pic>
        <p:nvPicPr>
          <p:cNvPr id="2" name="Picture 2" descr="C:\Users\Детский сад 34\Desktop\Фото для мо\Новая папка (2)\IMG_20230214_153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429132"/>
            <a:ext cx="2827871" cy="2129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928694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Звучащие жесты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2000240"/>
            <a:ext cx="6786610" cy="475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714380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Звучащие жесты</a:t>
            </a:r>
            <a:endParaRPr lang="ru-RU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7158" y="1928802"/>
            <a:ext cx="2147153" cy="28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496"/>
            <a:ext cx="2492734" cy="330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08" y="1928802"/>
            <a:ext cx="3212592" cy="2426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355010"/>
            <a:ext cx="3499104" cy="226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2560</Words>
  <Application>WPS Presentation</Application>
  <PresentationFormat>Экран (4:3)</PresentationFormat>
  <Paragraphs>126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Тема Office</vt:lpstr>
      <vt:lpstr>Муниципальное бюджетное дошкольное образовательное  учреждение «Детский сад комбинированного вида № 34»  Опыт работы с родителями:  «Использование музыки в коррекционной работе с детьми с ОВЗ, как важного средства воспитания гармоничной личности» </vt:lpstr>
      <vt:lpstr>Ритмодекламация – синтез музыки и поэзии.  Это чёткое произнесение текста или стихов в заданном ритме. </vt:lpstr>
      <vt:lpstr>Исторический аспект</vt:lpstr>
      <vt:lpstr>Цель - это развитие музыкального, поэтического слуха, чувства слова, воображения.  </vt:lpstr>
      <vt:lpstr>PowerPoint 演示文稿</vt:lpstr>
      <vt:lpstr>Ударные и шумовые  игрушки -  инструменты</vt:lpstr>
      <vt:lpstr>Игры с шумовыми инструментами</vt:lpstr>
      <vt:lpstr>Звучащие жесты</vt:lpstr>
      <vt:lpstr>Звучащие жесты</vt:lpstr>
      <vt:lpstr>Ритмический рисунок</vt:lpstr>
      <vt:lpstr>Работа с родителями</vt:lpstr>
      <vt:lpstr>Работа с родителями</vt:lpstr>
      <vt:lpstr>Мастер – класс с родителями</vt:lpstr>
      <vt:lpstr>PowerPoint 演示文稿</vt:lpstr>
      <vt:lpstr>Изготовление шумовых инструментов</vt:lpstr>
      <vt:lpstr>PowerPoint 演示文稿</vt:lpstr>
      <vt:lpstr>PowerPoint 演示文稿</vt:lpstr>
      <vt:lpstr>Сказка - шумелка «Трусливый заяц»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CA</cp:lastModifiedBy>
  <cp:revision>350</cp:revision>
  <dcterms:created xsi:type="dcterms:W3CDTF">2011-01-05T19:20:00Z</dcterms:created>
  <dcterms:modified xsi:type="dcterms:W3CDTF">2023-03-09T10:03:52Z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B3A8E231C5B4463E87CF9EF3B7FF9759</vt:lpwstr>
  </property>
  <property fmtid="{D5CDD505-2E9C-101B-9397-08002B2CF9AE}" pid="3" name="KSOProductBuildVer">
    <vt:lpwstr>1049-11.2.0.11486</vt:lpwstr>
  </property>
</Properties>
</file>