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DC04-2016-4EC2-94D6-68102282B71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4237-20A8-447E-92A0-04FE8D6B1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2243682_le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714356"/>
            <a:ext cx="6000792" cy="3929090"/>
          </a:xfrm>
          <a:effectLst/>
          <a:scene3d>
            <a:camera prst="isometricRightUp"/>
            <a:lightRig rig="threePt" dir="t"/>
          </a:scene3d>
        </p:spPr>
        <p:txBody>
          <a:bodyPr/>
          <a:lstStyle/>
          <a:p>
            <a:r>
              <a:rPr lang="ru-RU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 – </a:t>
            </a:r>
            <a:br>
              <a:rPr lang="ru-RU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маленькая жизнь 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072074"/>
            <a:ext cx="4572032" cy="150019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Воспитатель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Евсютина Галина Григорьевна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в быту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142983"/>
            <a:ext cx="48577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телефон звонит,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Кто-то в трубку говорит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куда же я попал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Номер я какой набрал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Как тебя зовут, малыш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Дома с кем сейчас сидишь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?-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Ничего не отвечай,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Просто маму подзывай!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Если взрослых дома нет,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Не веди ни с кем бесед,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«До свидания!» - скажи,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Быстро трубку положи!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86190"/>
            <a:ext cx="36004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142984"/>
            <a:ext cx="72866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Солнце</a:t>
            </a:r>
            <a:r>
              <a:rPr lang="ru-RU" sz="3200" b="1" dirty="0" smtClean="0"/>
              <a:t> – источник тепла и света.  </a:t>
            </a:r>
          </a:p>
          <a:p>
            <a:endParaRPr lang="ru-RU" sz="3200" b="1" dirty="0"/>
          </a:p>
          <a:p>
            <a:r>
              <a:rPr lang="ru-RU" sz="3200" b="1" dirty="0" smtClean="0"/>
              <a:t>+ источник витамина </a:t>
            </a:r>
            <a:r>
              <a:rPr lang="en-US" sz="3200" b="1" dirty="0" smtClean="0"/>
              <a:t>D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+ загар;</a:t>
            </a:r>
          </a:p>
          <a:p>
            <a:endParaRPr lang="ru-RU" sz="3200" b="1" dirty="0"/>
          </a:p>
          <a:p>
            <a:r>
              <a:rPr lang="ru-RU" sz="3200" b="1" dirty="0" smtClean="0"/>
              <a:t>- солнечный ожег;</a:t>
            </a:r>
          </a:p>
          <a:p>
            <a:r>
              <a:rPr lang="ru-RU" sz="3200" b="1" dirty="0" smtClean="0"/>
              <a:t>- солнечный удар;</a:t>
            </a:r>
          </a:p>
          <a:p>
            <a:r>
              <a:rPr lang="ru-RU" sz="3200" b="1" dirty="0" smtClean="0"/>
              <a:t>- насекомые.</a:t>
            </a:r>
          </a:p>
          <a:p>
            <a:r>
              <a:rPr lang="ru-RU" sz="3200" b="1" dirty="0" smtClean="0"/>
              <a:t> 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330792" cy="3625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{EDDFE3E9-B47A-448B-B6A5-4FE76C04ED3B}"/>
          <p:cNvPicPr>
            <a:picLocks noChangeAspect="1" noChangeArrowheads="1"/>
          </p:cNvPicPr>
          <p:nvPr/>
        </p:nvPicPr>
        <p:blipFill>
          <a:blip r:embed="rId2">
            <a:lum bright="-18000" contrast="100000"/>
          </a:blip>
          <a:srcRect/>
          <a:stretch>
            <a:fillRect/>
          </a:stretch>
        </p:blipFill>
        <p:spPr bwMode="auto">
          <a:xfrm>
            <a:off x="0" y="3744912"/>
            <a:ext cx="378618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{E2F06FB0-2337-4C67-8D01-94BA973CFC4C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30563"/>
            <a:ext cx="4071934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142984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Если на улице кто-то идёт и бежит за тобой, а до дома далеко, беги в ближайшее людное место: к магазину.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Если незнакомые взрослые пытаются увести тебя силой, сопротивляйся, кричи, зови на помощь: </a:t>
            </a:r>
          </a:p>
          <a:p>
            <a:r>
              <a:rPr lang="ru-RU" sz="2400" b="1" dirty="0" smtClean="0"/>
              <a:t>"Помогите! Меня уводит незнакомый человек!" 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5245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олечка\Рабочий стол\0006-006-Bezopasnoe-povedenie-na-ulitse-Pravilnaja-otsenka-obstanovki-Ne.jpg"/>
          <p:cNvPicPr>
            <a:picLocks noChangeAspect="1" noChangeArrowheads="1"/>
          </p:cNvPicPr>
          <p:nvPr/>
        </p:nvPicPr>
        <p:blipFill>
          <a:blip r:embed="rId2"/>
          <a:srcRect l="10788" t="3226"/>
          <a:stretch>
            <a:fillRect/>
          </a:stretch>
        </p:blipFill>
        <p:spPr bwMode="auto">
          <a:xfrm>
            <a:off x="5500694" y="3000372"/>
            <a:ext cx="364330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582341"/>
            <a:ext cx="6429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Не соглашайся ни на какие предложения незнакомых взрослых. </a:t>
            </a:r>
            <a:br>
              <a:rPr lang="ru-RU" sz="2000" b="1" dirty="0" smtClean="0"/>
            </a:b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Никогда не хвастайся тем, что у твоих родных много денег. Не приглашай домой незнакомых ребят, если дома нет никого из взрослых. </a:t>
            </a:r>
          </a:p>
          <a:p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Запрещается находиться на улице без сопровождения взрослых после 22.00 часов в зимнее время и 23.00 в летнее.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786190"/>
            <a:ext cx="3357586" cy="3071810"/>
          </a:xfrm>
          <a:prstGeom prst="rect">
            <a:avLst/>
          </a:prstGeom>
        </p:spPr>
      </p:pic>
      <p:pic>
        <p:nvPicPr>
          <p:cNvPr id="11" name="Рисунок 10" descr="1337745717_3_12754252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3000364" cy="2928934"/>
          </a:xfrm>
          <a:prstGeom prst="rect">
            <a:avLst/>
          </a:prstGeom>
        </p:spPr>
      </p:pic>
      <p:pic>
        <p:nvPicPr>
          <p:cNvPr id="10" name="Рисунок 9" descr="resize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929066"/>
            <a:ext cx="2928926" cy="2928934"/>
          </a:xfrm>
          <a:prstGeom prst="rect">
            <a:avLst/>
          </a:prstGeom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2296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Проходи по тротуару только с правой стороны. Если нет тротуара, иди по левому краю дороги, навстречу движению транспорта. 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Когда переходишь дорогу, смотри сначала налево, потом на право.  Если нет светофора, переходи дорогу на перекрёстке.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Не переходи дорогу перед близко идущим транспортом. 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 проезжей части игры строго запрещены. 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Не выезжай на проезжую часть на велосипеде.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олечка\Рабочий стол\skazki-0036.jpg"/>
          <p:cNvPicPr>
            <a:picLocks noChangeAspect="1" noChangeArrowheads="1"/>
          </p:cNvPicPr>
          <p:nvPr/>
        </p:nvPicPr>
        <p:blipFill>
          <a:blip r:embed="rId2"/>
          <a:srcRect r="4219" b="7057"/>
          <a:stretch>
            <a:fillRect/>
          </a:stretch>
        </p:blipFill>
        <p:spPr bwMode="auto">
          <a:xfrm>
            <a:off x="5143504" y="3429000"/>
            <a:ext cx="40004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43966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Вот обычный переход. По нему идёт народ.</a:t>
            </a:r>
            <a:br>
              <a:rPr lang="ru-RU" sz="2800" dirty="0" smtClean="0"/>
            </a:br>
            <a:r>
              <a:rPr lang="ru-RU" sz="2800" dirty="0" smtClean="0"/>
              <a:t>Здесь специальная разметка, "Зеброю" зовётся метко!</a:t>
            </a:r>
            <a:br>
              <a:rPr lang="ru-RU" sz="2800" dirty="0" smtClean="0"/>
            </a:br>
            <a:r>
              <a:rPr lang="ru-RU" sz="2800" dirty="0" smtClean="0"/>
              <a:t>Белые полоски тут через улицу ведут!</a:t>
            </a:r>
            <a:br>
              <a:rPr lang="ru-RU" sz="2800" dirty="0" smtClean="0"/>
            </a:br>
            <a:r>
              <a:rPr lang="ru-RU" sz="2800" dirty="0" smtClean="0"/>
              <a:t>Знак "Пешеходный переход", где на "зебре" пешеход,</a:t>
            </a:r>
            <a:br>
              <a:rPr lang="ru-RU" sz="2800" dirty="0" smtClean="0"/>
            </a:br>
            <a:r>
              <a:rPr lang="ru-RU" sz="2800" dirty="0" smtClean="0"/>
              <a:t>Ты на улице найди и под ним переходи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85860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олечка\Рабочий стол\skazki-0042.jpg"/>
          <p:cNvPicPr>
            <a:picLocks noChangeAspect="1" noChangeArrowheads="1"/>
          </p:cNvPicPr>
          <p:nvPr/>
        </p:nvPicPr>
        <p:blipFill>
          <a:blip r:embed="rId2"/>
          <a:srcRect l="5314" r="2559"/>
          <a:stretch>
            <a:fillRect/>
          </a:stretch>
        </p:blipFill>
        <p:spPr bwMode="auto">
          <a:xfrm>
            <a:off x="0" y="2071678"/>
            <a:ext cx="3714776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на улице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43966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endParaRPr lang="ru-RU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85860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500174"/>
            <a:ext cx="428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возле перекрёстка ты дорогу перешёл,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Все цвета у светофора нужно помнить хорошо!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Загорелся красный свет - пешеходам хода нет!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Жёлтый - значит подожди, а зелёный свет - иди!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15" y="1600201"/>
            <a:ext cx="5110349" cy="3556991"/>
          </a:xfrm>
        </p:spPr>
      </p:pic>
      <p:sp>
        <p:nvSpPr>
          <p:cNvPr id="5" name="TextBox 4"/>
          <p:cNvSpPr txBox="1"/>
          <p:nvPr/>
        </p:nvSpPr>
        <p:spPr>
          <a:xfrm>
            <a:off x="2627784" y="5949280"/>
            <a:ext cx="316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Осторожно клещи!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27784" y="5949280"/>
            <a:ext cx="334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Одеть </a:t>
            </a:r>
            <a:r>
              <a:rPr lang="ru-RU" sz="2800" b="1" dirty="0" err="1" smtClean="0">
                <a:solidFill>
                  <a:srgbClr val="FF0000"/>
                </a:solidFill>
              </a:rPr>
              <a:t>спец.одежду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880301" y="6047115"/>
            <a:ext cx="538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Одевайте одежду светлых тонов!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arge_1.jpg"/>
          <p:cNvPicPr>
            <a:picLocks noChangeAspect="1"/>
          </p:cNvPicPr>
          <p:nvPr/>
        </p:nvPicPr>
        <p:blipFill>
          <a:blip r:embed="rId2"/>
          <a:srcRect l="14063" r="17968" b="3124"/>
          <a:stretch>
            <a:fillRect/>
          </a:stretch>
        </p:blipFill>
        <p:spPr>
          <a:xfrm>
            <a:off x="5000564" y="2428844"/>
            <a:ext cx="4143436" cy="44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 – пора отдыха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/>
              <a:t> </a:t>
            </a:r>
            <a:r>
              <a:rPr lang="ru-RU" dirty="0" smtClean="0"/>
              <a:t>– пора отдыха детей, интересных дел,</a:t>
            </a:r>
          </a:p>
          <a:p>
            <a:pPr>
              <a:buNone/>
            </a:pPr>
            <a:r>
              <a:rPr lang="ru-RU" dirty="0" smtClean="0"/>
              <a:t>             новых впечатлений. </a:t>
            </a:r>
          </a:p>
          <a:p>
            <a:pPr>
              <a:buNone/>
            </a:pPr>
            <a:r>
              <a:rPr lang="ru-RU" dirty="0" smtClean="0"/>
              <a:t>У вашего ребенка появляется </a:t>
            </a:r>
          </a:p>
          <a:p>
            <a:pPr>
              <a:buNone/>
            </a:pPr>
            <a:r>
              <a:rPr lang="ru-RU" dirty="0" smtClean="0"/>
              <a:t>больше свободного времени </a:t>
            </a:r>
          </a:p>
          <a:p>
            <a:pPr>
              <a:buNone/>
            </a:pPr>
            <a:r>
              <a:rPr lang="ru-RU" dirty="0" smtClean="0"/>
              <a:t>для приключений и </a:t>
            </a:r>
          </a:p>
          <a:p>
            <a:pPr>
              <a:buNone/>
            </a:pPr>
            <a:r>
              <a:rPr lang="ru-RU" dirty="0" smtClean="0"/>
              <a:t>ребяческих фантазий, </a:t>
            </a:r>
          </a:p>
          <a:p>
            <a:pPr>
              <a:buNone/>
            </a:pPr>
            <a:r>
              <a:rPr lang="ru-RU" dirty="0" smtClean="0"/>
              <a:t>а у вас – забот и тревог </a:t>
            </a:r>
          </a:p>
          <a:p>
            <a:pPr>
              <a:buNone/>
            </a:pPr>
            <a:r>
              <a:rPr lang="ru-RU" dirty="0" smtClean="0"/>
              <a:t>за их безопасность.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949280"/>
            <a:ext cx="501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Используйте средства защиты!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638"/>
            <a:ext cx="6264696" cy="4531642"/>
          </a:xfrm>
        </p:spPr>
      </p:pic>
    </p:spTree>
    <p:extLst>
      <p:ext uri="{BB962C8B-B14F-4D97-AF65-F5344CB8AC3E}">
        <p14:creationId xmlns:p14="http://schemas.microsoft.com/office/powerpoint/2010/main" val="2366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949279"/>
            <a:ext cx="580865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Используйте средства защиты!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6744758" cy="4824535"/>
          </a:xfrm>
        </p:spPr>
      </p:pic>
    </p:spTree>
    <p:extLst>
      <p:ext uri="{BB962C8B-B14F-4D97-AF65-F5344CB8AC3E}">
        <p14:creationId xmlns:p14="http://schemas.microsoft.com/office/powerpoint/2010/main" val="10920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949279"/>
            <a:ext cx="580865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Используйте средства защиты!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56784" cy="4752527"/>
          </a:xfrm>
        </p:spPr>
      </p:pic>
    </p:spTree>
    <p:extLst>
      <p:ext uri="{BB962C8B-B14F-4D97-AF65-F5344CB8AC3E}">
        <p14:creationId xmlns:p14="http://schemas.microsoft.com/office/powerpoint/2010/main" val="4276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949279"/>
            <a:ext cx="580865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Используйте средства защиты!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7638"/>
            <a:ext cx="5328592" cy="4708525"/>
          </a:xfrm>
        </p:spPr>
      </p:pic>
    </p:spTree>
    <p:extLst>
      <p:ext uri="{BB962C8B-B14F-4D97-AF65-F5344CB8AC3E}">
        <p14:creationId xmlns:p14="http://schemas.microsoft.com/office/powerpoint/2010/main" val="4196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949279"/>
            <a:ext cx="580865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Используйте средства защиты!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400600" cy="4104455"/>
          </a:xfrm>
        </p:spPr>
      </p:pic>
    </p:spTree>
    <p:extLst>
      <p:ext uri="{BB962C8B-B14F-4D97-AF65-F5344CB8AC3E}">
        <p14:creationId xmlns:p14="http://schemas.microsoft.com/office/powerpoint/2010/main" val="31100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047115"/>
            <a:ext cx="718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Некоторые грибы, ягоды могут быть опасны!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34" y="1600200"/>
            <a:ext cx="5123731" cy="4525963"/>
          </a:xfrm>
        </p:spPr>
      </p:pic>
    </p:spTree>
    <p:extLst>
      <p:ext uri="{BB962C8B-B14F-4D97-AF65-F5344CB8AC3E}">
        <p14:creationId xmlns:p14="http://schemas.microsoft.com/office/powerpoint/2010/main" val="23933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воде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4824536" cy="5589240"/>
          </a:xfrm>
        </p:spPr>
      </p:pic>
    </p:spTree>
    <p:extLst>
      <p:ext uri="{BB962C8B-B14F-4D97-AF65-F5344CB8AC3E}">
        <p14:creationId xmlns:p14="http://schemas.microsoft.com/office/powerpoint/2010/main" val="2243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воде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047115"/>
            <a:ext cx="718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Купайтесь только в разрешенных местах!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24906"/>
            <a:ext cx="4038600" cy="2876550"/>
          </a:xfrm>
        </p:spPr>
      </p:pic>
    </p:spTree>
    <p:extLst>
      <p:ext uri="{BB962C8B-B14F-4D97-AF65-F5344CB8AC3E}">
        <p14:creationId xmlns:p14="http://schemas.microsoft.com/office/powerpoint/2010/main" val="11937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общественных местах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126163"/>
            <a:ext cx="761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оставляйте детей без присмотра!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7" y="1600200"/>
            <a:ext cx="6668085" cy="4525963"/>
          </a:xfrm>
        </p:spPr>
      </p:pic>
    </p:spTree>
    <p:extLst>
      <p:ext uri="{BB962C8B-B14F-4D97-AF65-F5344CB8AC3E}">
        <p14:creationId xmlns:p14="http://schemas.microsoft.com/office/powerpoint/2010/main" val="29441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общественных местах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126163"/>
            <a:ext cx="761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Держите ребенка за руку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160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292323_68cab6956df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143239" cy="2071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2928958" cy="1143000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Во время летних каникул  детей подстерегает повышенная опасность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 дорогах,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 водоёмов,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лесу,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общественных места, т.е в местах большого скопления народа. </a:t>
            </a:r>
          </a:p>
          <a:p>
            <a:pPr>
              <a:buNone/>
            </a:pPr>
            <a:r>
              <a:rPr lang="ru-RU" dirty="0" smtClean="0"/>
              <a:t>    Этому способствует погода, поездки и любопытство детей, наличие свободного времени и отсутствие должного контроля со стороны взрослых.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Берегите своих детей 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862931"/>
            <a:ext cx="6191250" cy="4000500"/>
          </a:xfrm>
        </p:spPr>
      </p:pic>
    </p:spTree>
    <p:extLst>
      <p:ext uri="{BB962C8B-B14F-4D97-AF65-F5344CB8AC3E}">
        <p14:creationId xmlns:p14="http://schemas.microsoft.com/office/powerpoint/2010/main" val="240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5000636"/>
            <a:ext cx="1857356" cy="1857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Чтобы дети были отдохнувшими и здоровыми </a:t>
            </a:r>
            <a:r>
              <a:rPr lang="ru-RU" dirty="0" smtClean="0"/>
              <a:t>надо помнить ряд правил и условий при организации их отдыха: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личной безопасности;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поведения на улице, ПДД;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поведения в лесу;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поведения на водоемах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Правила поведения в общественных местах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34_9a9b3fc27f71a91d5c9d5f73491d77ce.jpg"/>
          <p:cNvPicPr>
            <a:picLocks noChangeAspect="1"/>
          </p:cNvPicPr>
          <p:nvPr/>
        </p:nvPicPr>
        <p:blipFill>
          <a:blip r:embed="rId2"/>
          <a:srcRect l="1811" r="3629" b="2083"/>
          <a:stretch>
            <a:fillRect/>
          </a:stretch>
        </p:blipFill>
        <p:spPr>
          <a:xfrm>
            <a:off x="4214810" y="3000372"/>
            <a:ext cx="4929190" cy="385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Правила личной безопасности: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 возможности не оставлять ребенка без присмотра или одного дома;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познакомить ребенка с правилами личной безопасности в быту.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8"/>
          <p:cNvPicPr>
            <a:picLocks noChangeAspect="1" noChangeArrowheads="1"/>
          </p:cNvPicPr>
          <p:nvPr/>
        </p:nvPicPr>
        <p:blipFill>
          <a:blip r:embed="rId2"/>
          <a:srcRect l="5696" t="5958" r="6012" b="4677"/>
          <a:stretch>
            <a:fillRect/>
          </a:stretch>
        </p:blipFill>
        <p:spPr bwMode="auto">
          <a:xfrm>
            <a:off x="6572264" y="3286124"/>
            <a:ext cx="221457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в быту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4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582341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позвонил звонок,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Посмотри сперва в глазок,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гости кто пришёл, узнай,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 чужим – не открывай!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Если нет глазка, тогда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«Кто же там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» - спроси всегда,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А не станут отвечать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Дверь не надо открывать!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2"/>
          <a:srcRect l="7779" b="5677"/>
          <a:stretch>
            <a:fillRect/>
          </a:stretch>
        </p:blipFill>
        <p:spPr bwMode="auto">
          <a:xfrm>
            <a:off x="4495772" y="3771891"/>
            <a:ext cx="4648228" cy="308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в быту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Пилюли и таблетки</a:t>
            </a:r>
          </a:p>
          <a:p>
            <a:pPr>
              <a:defRPr/>
            </a:pPr>
            <a:r>
              <a:rPr lang="ru-RU" b="1" dirty="0" smtClean="0"/>
              <a:t>Нельзя тайком глотать!</a:t>
            </a:r>
          </a:p>
          <a:p>
            <a:pPr>
              <a:defRPr/>
            </a:pPr>
            <a:r>
              <a:rPr lang="ru-RU" b="1" dirty="0" smtClean="0"/>
              <a:t>Об этом наши детки</a:t>
            </a:r>
          </a:p>
          <a:p>
            <a:pPr>
              <a:defRPr/>
            </a:pPr>
            <a:r>
              <a:rPr lang="ru-RU" b="1" dirty="0" smtClean="0"/>
              <a:t>Обязаны узнать.</a:t>
            </a:r>
          </a:p>
          <a:p>
            <a:pPr>
              <a:defRPr/>
            </a:pPr>
            <a:r>
              <a:rPr lang="ru-RU" b="1" dirty="0" smtClean="0"/>
              <a:t>		Вот если заболеете,</a:t>
            </a:r>
          </a:p>
          <a:p>
            <a:pPr>
              <a:defRPr/>
            </a:pPr>
            <a:r>
              <a:rPr lang="ru-RU" b="1" dirty="0" smtClean="0"/>
              <a:t>		Врача вам позовут,</a:t>
            </a:r>
          </a:p>
          <a:p>
            <a:pPr>
              <a:defRPr/>
            </a:pPr>
            <a:r>
              <a:rPr lang="ru-RU" b="1" dirty="0" smtClean="0"/>
              <a:t>		То взрослые таблетку</a:t>
            </a:r>
          </a:p>
          <a:p>
            <a:pPr>
              <a:defRPr/>
            </a:pPr>
            <a:r>
              <a:rPr lang="ru-RU" b="1" dirty="0" smtClean="0"/>
              <a:t>		Вам сами принесут.</a:t>
            </a:r>
          </a:p>
          <a:p>
            <a:pPr>
              <a:defRPr/>
            </a:pPr>
            <a:r>
              <a:rPr lang="ru-RU" b="1" dirty="0" smtClean="0"/>
              <a:t>Но если не больны вы,</a:t>
            </a:r>
          </a:p>
          <a:p>
            <a:pPr>
              <a:defRPr/>
            </a:pPr>
            <a:r>
              <a:rPr lang="ru-RU" b="1" dirty="0" smtClean="0"/>
              <a:t>Таблетки есть нельзя</a:t>
            </a:r>
            <a:r>
              <a:rPr lang="en-US" b="1" dirty="0" smtClean="0"/>
              <a:t>:</a:t>
            </a:r>
          </a:p>
          <a:p>
            <a:pPr>
              <a:defRPr/>
            </a:pPr>
            <a:r>
              <a:rPr lang="ru-RU" b="1" dirty="0" smtClean="0"/>
              <a:t>Глотать их без причины</a:t>
            </a:r>
          </a:p>
          <a:p>
            <a:pPr>
              <a:defRPr/>
            </a:pPr>
            <a:r>
              <a:rPr lang="ru-RU" b="1" dirty="0" smtClean="0"/>
              <a:t>Опасно вам, друзья.</a:t>
            </a:r>
          </a:p>
          <a:p>
            <a:pPr>
              <a:defRPr/>
            </a:pPr>
            <a:r>
              <a:rPr lang="ru-RU" b="1" dirty="0" smtClean="0"/>
              <a:t>		Ведь отравиться можно</a:t>
            </a:r>
            <a:r>
              <a:rPr lang="en-US" b="1" dirty="0" smtClean="0"/>
              <a:t>:</a:t>
            </a:r>
          </a:p>
          <a:p>
            <a:pPr>
              <a:defRPr/>
            </a:pPr>
            <a:r>
              <a:rPr lang="ru-RU" b="1" dirty="0" smtClean="0"/>
              <a:t>		В таких таблетках – вред!!!</a:t>
            </a:r>
          </a:p>
          <a:p>
            <a:pPr>
              <a:defRPr/>
            </a:pPr>
            <a:r>
              <a:rPr lang="ru-RU" b="1" dirty="0" smtClean="0"/>
              <a:t>		Так будьте осторожны – </a:t>
            </a:r>
          </a:p>
          <a:p>
            <a:pPr>
              <a:defRPr/>
            </a:pPr>
            <a:r>
              <a:rPr lang="ru-RU" b="1" dirty="0" smtClean="0"/>
              <a:t>		Живите много лет!!!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4"/>
          <p:cNvPicPr>
            <a:picLocks noChangeAspect="1" noChangeArrowheads="1"/>
          </p:cNvPicPr>
          <p:nvPr/>
        </p:nvPicPr>
        <p:blipFill>
          <a:blip r:embed="rId2"/>
          <a:srcRect l="8015"/>
          <a:stretch>
            <a:fillRect/>
          </a:stretch>
        </p:blipFill>
        <p:spPr bwMode="auto">
          <a:xfrm>
            <a:off x="5143504" y="3929066"/>
            <a:ext cx="3643339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в быту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571612"/>
            <a:ext cx="435771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ты газ зажигать не умеешь,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 подходи, иль потом пожалеешь…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Очень опасно к плите приближаться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Может она загореться, взорваться…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Мама сама всё согреет и сварит,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Суп приготовит и чайник поставит.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Ты же, малыш, не спеши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подрастёшь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Спичкой конфорку ты сам подожжёшь!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Личная безопасность в быту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28343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790090"/>
            <a:ext cx="42862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Захочешь форточку открыть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Старайся осторожней быть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 подоконник не вставай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на стекло не нажимай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 вдруг не выдержит оно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расколется окно –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Ты свалиться можешь вниз…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Зачем тебе такой сюрприз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1" name="Picture 4" descr="6"/>
          <p:cNvPicPr>
            <a:picLocks noChangeAspect="1" noChangeArrowheads="1"/>
          </p:cNvPicPr>
          <p:nvPr/>
        </p:nvPicPr>
        <p:blipFill>
          <a:blip r:embed="rId3" cstate="print"/>
          <a:srcRect l="9182" b="6406"/>
          <a:stretch>
            <a:fillRect/>
          </a:stretch>
        </p:blipFill>
        <p:spPr bwMode="auto">
          <a:xfrm>
            <a:off x="5500694" y="4214818"/>
            <a:ext cx="314010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500</Words>
  <Application>Microsoft Office PowerPoint</Application>
  <PresentationFormat>Экран (4:3)</PresentationFormat>
  <Paragraphs>149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Тема Office</vt:lpstr>
      <vt:lpstr>Лето –  это маленькая жизнь !</vt:lpstr>
      <vt:lpstr>Лето – пора отдыха</vt:lpstr>
      <vt:lpstr>Опасности </vt:lpstr>
      <vt:lpstr>Правила </vt:lpstr>
      <vt:lpstr>Безопасность </vt:lpstr>
      <vt:lpstr>Личная безопасность в быту </vt:lpstr>
      <vt:lpstr>Личная безопасность в быту </vt:lpstr>
      <vt:lpstr>Личная безопасность в быту </vt:lpstr>
      <vt:lpstr>Личная безопасность в быту </vt:lpstr>
      <vt:lpstr>Личная безопасность в быту </vt:lpstr>
      <vt:lpstr>Личная безопасность на улице </vt:lpstr>
      <vt:lpstr>Личная безопасность на улице </vt:lpstr>
      <vt:lpstr>Личная безопасность на улице </vt:lpstr>
      <vt:lpstr>Личная безопасность на улице </vt:lpstr>
      <vt:lpstr>Личная безопасность на улице </vt:lpstr>
      <vt:lpstr>Личная безопасность на улице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в лесу </vt:lpstr>
      <vt:lpstr>Личная безопасность на воде </vt:lpstr>
      <vt:lpstr>Личная безопасность на воде </vt:lpstr>
      <vt:lpstr>Личная безопасность в общественных местах </vt:lpstr>
      <vt:lpstr>Личная безопасность в общественных местах </vt:lpstr>
      <vt:lpstr>Берегите своих детей 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– это маленькая жизнь !</dc:title>
  <dc:creator>lancer</dc:creator>
  <cp:lastModifiedBy>Школьный</cp:lastModifiedBy>
  <cp:revision>31</cp:revision>
  <dcterms:created xsi:type="dcterms:W3CDTF">2015-05-15T01:42:06Z</dcterms:created>
  <dcterms:modified xsi:type="dcterms:W3CDTF">2015-05-15T09:04:29Z</dcterms:modified>
</cp:coreProperties>
</file>