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5" r:id="rId2"/>
    <p:sldId id="299" r:id="rId3"/>
    <p:sldId id="257" r:id="rId4"/>
    <p:sldId id="258" r:id="rId5"/>
    <p:sldId id="304" r:id="rId6"/>
    <p:sldId id="264" r:id="rId7"/>
    <p:sldId id="269" r:id="rId8"/>
    <p:sldId id="290" r:id="rId9"/>
    <p:sldId id="300" r:id="rId10"/>
    <p:sldId id="301" r:id="rId11"/>
    <p:sldId id="302" r:id="rId12"/>
    <p:sldId id="30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A6DFF-3728-4E23-A7A2-470C33E2F52C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F9888-4944-418B-BF5A-F853E260F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6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F8A77-330A-4555-9DD3-079D266A7D95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2124" y="2708920"/>
            <a:ext cx="5904656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9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9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04664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МБДОУ «Детский сад №8»</a:t>
            </a:r>
            <a:b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«Преемственность между 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МБДОУ «Детского сада №8» и МБОУ «ООШ №16» в применении современных образовательных технологий в формировании знаний о  нравственно-патриотическом воспитании детей»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: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algn="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Е.Е. Федосеева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6768752" cy="707678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7" name="Picture 2" descr="E:\ВСЕ ДЛЯ ПРЕЗЕНТАЦИИ\клипарты\Рисунок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764704"/>
            <a:ext cx="2630487" cy="2243137"/>
          </a:xfrm>
          <a:prstGeom prst="rect">
            <a:avLst/>
          </a:prstGeom>
          <a:noFill/>
        </p:spPr>
      </p:pic>
      <p:pic>
        <p:nvPicPr>
          <p:cNvPr id="5122" name="Picture 2" descr="https://avatars.mds.yandex.net/i?id=2579255225876b30f0705cd961b99d4bf4e8549a-527827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2271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4da8433e29b3442cf00e9558772b9773278c613e-828200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29" y="362270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mds.yandex.net/i?id=92b1a7dbefa7882c50815718dc2349521cd8992a-8343339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26098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 bwMode="auto">
          <a:xfrm>
            <a:off x="4208929" y="3694459"/>
            <a:ext cx="4662790" cy="2805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4042792" cy="36004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Родная природа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5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836713"/>
            <a:ext cx="3754760" cy="18722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Эту истину знаю от роду.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её никогда не таю: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не любит родную природу,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Тот не любит Отчизну свою.</a:t>
            </a:r>
          </a:p>
        </p:txBody>
      </p:sp>
      <p:pic>
        <p:nvPicPr>
          <p:cNvPr id="8" name="Picture 2" descr="C:\Users\Администратор\Desktop\137163982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1190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Администратор\Desktop\spring-branch_21257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20057"/>
            <a:ext cx="3672408" cy="3049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IMG-bed14ef579f76c6ed461538d7660f47e-V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63" y="260648"/>
            <a:ext cx="4727707" cy="2659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IMG-0fabfb137d7fcde14a92af860d30e237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620057"/>
            <a:ext cx="4104456" cy="307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108424" cy="3081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липарты\sun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6178303" cy="521495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Любовь к родному краю,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родной культуре, родной речи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начинается с малого –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любви к своей семье, к своему жилищу,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к своему детскому саду.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Постепенно расширяясь, эта любовь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переходит в любовь к родной стране,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к ее истории, прошлому и настоящему,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ко всему человечеству.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</a:t>
            </a:r>
            <a:r>
              <a:rPr lang="ru-RU" b="1" i="1" dirty="0" smtClean="0">
                <a:solidFill>
                  <a:srgbClr val="002060"/>
                </a:solidFill>
              </a:rPr>
              <a:t>Д.С. Лихачев</a:t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43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2247461"/>
            <a:ext cx="7772400" cy="1901619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  <a:t>«</a:t>
            </a:r>
            <a:br>
              <a:rPr lang="ru-RU" sz="4800" b="1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4800" b="1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4800" b="1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4800" b="1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4800" b="1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4800" b="1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4800" b="1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4800" b="1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4800" b="1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  <a:ea typeface="+mn-ea"/>
                <a:cs typeface="+mn-cs"/>
              </a:rPr>
              <a:t>Цель- </a:t>
            </a:r>
            <a:r>
              <a:rPr lang="ru-RU" sz="3200" dirty="0" smtClean="0">
                <a:solidFill>
                  <a:srgbClr val="002060"/>
                </a:solidFill>
              </a:rPr>
              <a:t>Воспитать у детей чувство патриотизма и любви к Родине </a:t>
            </a:r>
            <a:r>
              <a:rPr lang="ru-RU" sz="4800" dirty="0" smtClean="0"/>
              <a:t>и любви к Родине.</a:t>
            </a:r>
            <a:br>
              <a:rPr lang="ru-RU" sz="4800" dirty="0" smtClean="0"/>
            </a:br>
            <a:r>
              <a:rPr lang="ru-RU" sz="4800" dirty="0" smtClean="0"/>
              <a:t>о патриотизма и любви к Родине.</a:t>
            </a:r>
            <a:br>
              <a:rPr lang="ru-RU" sz="4800" dirty="0" smtClean="0"/>
            </a:br>
            <a:r>
              <a:rPr lang="ru-RU" sz="4800" b="1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  <a:t>»</a:t>
            </a:r>
            <a:r>
              <a:rPr lang="ru-RU" sz="4800" b="1" dirty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4800" b="1" dirty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b="1" dirty="0" smtClean="0">
              <a:solidFill>
                <a:srgbClr val="0000FF"/>
              </a:solidFill>
            </a:endParaRPr>
          </a:p>
        </p:txBody>
      </p:sp>
      <p:pic>
        <p:nvPicPr>
          <p:cNvPr id="7" name="Picture 2" descr="E:\ВСЕ ДЛЯ ПРЕЗЕНТАЦИИ\клипарты\Рисунок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05064"/>
            <a:ext cx="2592660" cy="2643927"/>
          </a:xfrm>
          <a:prstGeom prst="rect">
            <a:avLst/>
          </a:prstGeom>
          <a:noFill/>
        </p:spPr>
      </p:pic>
      <p:pic>
        <p:nvPicPr>
          <p:cNvPr id="8" name="Рисунок 7" descr="SAM_24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187331"/>
            <a:ext cx="3312368" cy="2112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75" y="332656"/>
            <a:ext cx="3384856" cy="225657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24" y="4283232"/>
            <a:ext cx="2724025" cy="204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0506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6742526"/>
            <a:ext cx="8619091" cy="139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детям представления об истории России.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символами России: гербом, флагом, гимном.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представления о городах России, их исторических,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культурных особенностях.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уважение к труду людей, чувство гордости за трудовые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достижения земляков.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знания детей о родном крае, как частице Российской земли.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интерес к традициям национальной культуры русского народа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коренных народов России.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толерантность, чувство уважения к другим народам.</a:t>
            </a:r>
          </a:p>
          <a:p>
            <a:pPr lvl="0"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Обогащать знания детей о природных богатствах России, их роли в</a:t>
            </a:r>
          </a:p>
          <a:p>
            <a:pPr lvl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социальном развитии области.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примере жизни знаменитых людей России, родного поселка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чувства гражданской ответственности, гордости за трудовые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боевые подвиги своих земляков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любознательность, интерес к изучению России.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любовь и привязанность, созидательное отношение к родному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городу, родному краю.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Родная страна.</a:t>
            </a:r>
            <a:endParaRPr lang="ru-RU" sz="3200" dirty="0"/>
          </a:p>
        </p:txBody>
      </p:sp>
      <p:sp>
        <p:nvSpPr>
          <p:cNvPr id="5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908721"/>
            <a:ext cx="4906888" cy="180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Широка страна моя родная,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в ней лесов, полей и рек,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другой такой страны не знаю,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так вольно дышит человек.</a:t>
            </a:r>
          </a:p>
        </p:txBody>
      </p:sp>
      <p:pic>
        <p:nvPicPr>
          <p:cNvPr id="6" name="Picture 2" descr="I:\на конкурс\IMG_20150302_165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978994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:\на конкурс\IMG_20150313_111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952328" cy="3936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11218_095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275069" cy="2456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20230312_0951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90902" y="3307187"/>
            <a:ext cx="3589193" cy="2691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176" y="13870160"/>
            <a:ext cx="3010400" cy="2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5318" y="2168860"/>
            <a:ext cx="3168351" cy="2376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User\Desktop\20230312_0952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5444" y="468535"/>
            <a:ext cx="3685856" cy="2764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C:\Users\Мама\Desktop\Зуйков Г 2022 Мещер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6332" r="9102" b="4349"/>
          <a:stretch/>
        </p:blipFill>
        <p:spPr bwMode="auto">
          <a:xfrm>
            <a:off x="6732240" y="4016317"/>
            <a:ext cx="1797318" cy="2808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230310_101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4" y="1556792"/>
            <a:ext cx="5544616" cy="4158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\Desktop\20230310_101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554662" cy="1915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User\Desktop\20230310_1016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14" y="2276872"/>
            <a:ext cx="2260601" cy="1695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:\Users\User\Desktop\20230310_101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281438" cy="1711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571480"/>
            <a:ext cx="9144000" cy="5715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186766" cy="655620"/>
          </a:xfrm>
        </p:spPr>
        <p:txBody>
          <a:bodyPr>
            <a:noAutofit/>
          </a:bodyPr>
          <a:lstStyle/>
          <a:p>
            <a:pPr algn="ctr"/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ВСЕ ДЛЯ ПРЕЗЕНТАЦИИ\клипарты\ДЕТИ\detia-5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0000">
            <a:off x="7786710" y="1142984"/>
            <a:ext cx="1076325" cy="1038225"/>
          </a:xfrm>
          <a:prstGeom prst="rect">
            <a:avLst/>
          </a:prstGeom>
          <a:noFill/>
        </p:spPr>
      </p:pic>
      <p:pic>
        <p:nvPicPr>
          <p:cNvPr id="10" name="Picture 3" descr="D:\Documents\Дет. сад 8\БАНК ДАННЫХ ПЕДАГОГОВ фн\Федосеева Женя\Музей Пасха\Фото1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35" y="3886302"/>
            <a:ext cx="3122700" cy="23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:\Documents\Дет. сад 8\ФОТО ДОУ кп\ФФОТТО\Фото апрель 2019\20190301_110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28232" y="3493440"/>
            <a:ext cx="3057851" cy="2352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User\Desktop\IMG-3a8b04254a91558877c3dcab0eca618b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32" y="116632"/>
            <a:ext cx="3142656" cy="2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User\Desktop\IMG-aa1043879ec8736843b7e83f49c4c53f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5" y="264958"/>
            <a:ext cx="2747120" cy="2060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76" y="2564904"/>
            <a:ext cx="2929517" cy="2194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000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3168352" cy="648072"/>
          </a:xfrm>
        </p:spPr>
        <p:txBody>
          <a:bodyPr>
            <a:normAutofit fontScale="90000"/>
          </a:bodyPr>
          <a:lstStyle/>
          <a:p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9"/>
            <a:ext cx="7488832" cy="1008111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 к Родине начинается с чувства любви к своей малой Родине.</a:t>
            </a:r>
          </a:p>
          <a:p>
            <a:r>
              <a:rPr lang="ru-RU" dirty="0" smtClean="0"/>
              <a:t>Наследники-победы</a:t>
            </a:r>
            <a:endParaRPr lang="ru-RU" dirty="0"/>
          </a:p>
        </p:txBody>
      </p:sp>
      <p:pic>
        <p:nvPicPr>
          <p:cNvPr id="7" name="Picture 3" descr="E:\ВСЕ ДЛЯ ПРЕЗЕНТАЦИИ\клипарты\ДЕТИ\detia-8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085184"/>
            <a:ext cx="2028825" cy="1619250"/>
          </a:xfrm>
          <a:prstGeom prst="rect">
            <a:avLst/>
          </a:prstGeom>
          <a:noFill/>
        </p:spPr>
      </p:pic>
      <p:pic>
        <p:nvPicPr>
          <p:cNvPr id="8" name="Picture 2" descr="E:\ВСЕ ДЛЯ ПРЕЗЕНТАЦИИ\клипарты\ДЕТИ\detia-8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88840"/>
            <a:ext cx="1104900" cy="17145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2170" y="804338"/>
            <a:ext cx="4349516" cy="32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20230312_095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0228" y="702956"/>
            <a:ext cx="4114523" cy="30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20230312_095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3409" y="3665232"/>
            <a:ext cx="3041982" cy="22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IMG-b6ddebe8ac7523961bcc6d3bb5613905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9" y="228522"/>
            <a:ext cx="2374514" cy="194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241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</vt:lpstr>
      <vt:lpstr>Презентация PowerPoint</vt:lpstr>
      <vt:lpstr>«     Цель- Воспитать у детей чувство патриотизма и любви к Родине и любви к Родине. о патриотизма и любви к Родине. » </vt:lpstr>
      <vt:lpstr>Презентация PowerPoint</vt:lpstr>
      <vt:lpstr>Родная страна.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Родная природа.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детей дошкольного возраста</dc:title>
  <dc:creator>new</dc:creator>
  <cp:lastModifiedBy>User</cp:lastModifiedBy>
  <cp:revision>103</cp:revision>
  <dcterms:created xsi:type="dcterms:W3CDTF">2011-03-27T12:08:20Z</dcterms:created>
  <dcterms:modified xsi:type="dcterms:W3CDTF">2023-03-12T13:04:53Z</dcterms:modified>
</cp:coreProperties>
</file>