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9" r:id="rId3"/>
    <p:sldId id="269" r:id="rId4"/>
    <p:sldId id="262" r:id="rId5"/>
    <p:sldId id="263" r:id="rId6"/>
    <p:sldId id="264" r:id="rId7"/>
    <p:sldId id="270" r:id="rId8"/>
    <p:sldId id="271" r:id="rId9"/>
    <p:sldId id="272" r:id="rId10"/>
    <p:sldId id="273" r:id="rId11"/>
    <p:sldId id="274" r:id="rId12"/>
    <p:sldId id="275" r:id="rId13"/>
    <p:sldId id="279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848E5E-291A-4131-8C96-27F59BD9574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632848" cy="936104"/>
          </a:xfrm>
        </p:spPr>
        <p:txBody>
          <a:bodyPr>
            <a:noAutofit/>
          </a:bodyPr>
          <a:lstStyle/>
          <a:p>
            <a:r>
              <a:rPr lang="ru-RU" sz="3200" i="1" u="sng" dirty="0">
                <a:solidFill>
                  <a:srgbClr val="002060"/>
                </a:solidFill>
                <a:effectLst/>
              </a:rPr>
              <a:t>Проект «Зимующие птицы» с детьми подготовительной к школе группе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>
          <a:xfrm>
            <a:off x="971600" y="1628800"/>
            <a:ext cx="7344816" cy="41784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5949280"/>
            <a:ext cx="3766088" cy="72008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</a:rPr>
              <a:t>Подготовила: воспитатель 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</a:rPr>
              <a:t>Еделькина Наталья Петровна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30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  <a:effectLst/>
              </a:rPr>
              <a:t>Подвижные игры: 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>«</a:t>
            </a:r>
            <a:r>
              <a:rPr lang="ru-RU" sz="2800" dirty="0">
                <a:solidFill>
                  <a:srgbClr val="FF0000"/>
                </a:solidFill>
                <a:effectLst/>
              </a:rPr>
              <a:t>Воробьи и кошка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»</a:t>
            </a:r>
            <a:r>
              <a:rPr lang="ru-RU" sz="2800" dirty="0">
                <a:solidFill>
                  <a:srgbClr val="FF0000"/>
                </a:solidFill>
                <a:effectLst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>«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Перелет</a:t>
            </a:r>
            <a:r>
              <a:rPr lang="ru-RU" sz="2800" dirty="0">
                <a:solidFill>
                  <a:srgbClr val="FF0000"/>
                </a:solidFill>
                <a:effectLst/>
              </a:rPr>
              <a:t> птиц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» </a:t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>«</a:t>
            </a:r>
            <a:r>
              <a:rPr lang="ru-RU" sz="2800" dirty="0">
                <a:solidFill>
                  <a:srgbClr val="FF0000"/>
                </a:solidFill>
                <a:effectLst/>
              </a:rPr>
              <a:t>Птички в гнёздышках»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5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u="sng" dirty="0">
                <a:solidFill>
                  <a:srgbClr val="FF0000"/>
                </a:solidFill>
                <a:effectLst/>
                <a:latin typeface="+mn-lt"/>
              </a:rPr>
              <a:t>Настольные игры: </a:t>
            </a:r>
            <a:r>
              <a:rPr lang="ru-RU" sz="3200" u="sng" dirty="0" smtClean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3200" u="sng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>«</a:t>
            </a:r>
            <a:r>
              <a:rPr lang="ru-RU" sz="3200" dirty="0">
                <a:solidFill>
                  <a:srgbClr val="FF0000"/>
                </a:solidFill>
                <a:effectLst/>
                <a:latin typeface="+mn-lt"/>
              </a:rPr>
              <a:t>Зимующие птицы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>» </a:t>
            </a:r>
            <a:b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>«</a:t>
            </a:r>
            <a:r>
              <a:rPr lang="ru-RU" sz="3200" dirty="0">
                <a:solidFill>
                  <a:srgbClr val="FF0000"/>
                </a:solidFill>
                <a:effectLst/>
                <a:latin typeface="+mn-lt"/>
              </a:rPr>
              <a:t>Собери картинку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>»</a:t>
            </a:r>
            <a:b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>лото </a:t>
            </a:r>
            <a:r>
              <a:rPr lang="ru-RU" sz="3200" dirty="0">
                <a:solidFill>
                  <a:srgbClr val="FF0000"/>
                </a:solidFill>
                <a:effectLst/>
                <a:latin typeface="+mn-lt"/>
              </a:rPr>
              <a:t>«Птицы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>»</a:t>
            </a:r>
            <a:r>
              <a:rPr lang="ru-RU" sz="32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3200" dirty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3200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>                                               </a:t>
            </a:r>
            <a:r>
              <a:rPr lang="ru-RU" sz="3200" u="sng" dirty="0" smtClean="0">
                <a:solidFill>
                  <a:srgbClr val="FF0000"/>
                </a:solidFill>
                <a:effectLst/>
                <a:latin typeface="+mn-lt"/>
              </a:rPr>
              <a:t>Дидактическая </a:t>
            </a:r>
            <a:r>
              <a:rPr lang="ru-RU" sz="3200" u="sng" dirty="0" smtClean="0">
                <a:solidFill>
                  <a:srgbClr val="FF0000"/>
                </a:solidFill>
                <a:effectLst/>
                <a:latin typeface="+mn-lt"/>
              </a:rPr>
              <a:t>игра: </a:t>
            </a:r>
            <a:br>
              <a:rPr lang="ru-RU" sz="3200" u="sng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>                                          «</a:t>
            </a:r>
            <a:r>
              <a:rPr lang="ru-RU" sz="3200" dirty="0">
                <a:solidFill>
                  <a:srgbClr val="FF0000"/>
                </a:solidFill>
                <a:effectLst/>
                <a:latin typeface="+mn-lt"/>
              </a:rPr>
              <a:t>Что хорошо, что 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>плохо»</a:t>
            </a:r>
            <a:b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>                                          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>«Убери лишнее»</a:t>
            </a:r>
            <a:b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</a:b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9502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" y="308250"/>
            <a:ext cx="8229600" cy="188167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  <a:effectLst/>
                <a:latin typeface="+mn-lt"/>
              </a:rPr>
              <a:t>Работа с родителями:</a:t>
            </a:r>
            <a:br>
              <a:rPr lang="ru-RU" sz="3600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FF0000"/>
                </a:solidFill>
                <a:effectLst/>
                <a:latin typeface="+mn-lt"/>
              </a:rPr>
              <a:t>Организация </a:t>
            </a:r>
            <a:r>
              <a:rPr lang="ru-RU" sz="3600" dirty="0">
                <a:solidFill>
                  <a:srgbClr val="FF0000"/>
                </a:solidFill>
                <a:effectLst/>
                <a:latin typeface="+mn-lt"/>
              </a:rPr>
              <a:t>выставки «Лучшая кормушка для птиц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+mn-lt"/>
              </a:rPr>
              <a:t>».</a:t>
            </a:r>
            <a:br>
              <a:rPr lang="ru-RU" sz="3600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FFFF00"/>
                </a:solidFill>
                <a:effectLst/>
              </a:rPr>
              <a:t>                          </a:t>
            </a:r>
            <a:r>
              <a:rPr lang="ru-RU" sz="2800" dirty="0">
                <a:solidFill>
                  <a:srgbClr val="FFFF00"/>
                </a:solidFill>
                <a:effectLst/>
              </a:rPr>
              <a:t/>
            </a:r>
            <a:br>
              <a:rPr lang="ru-RU" sz="2800" dirty="0">
                <a:solidFill>
                  <a:srgbClr val="FFFF00"/>
                </a:solidFill>
                <a:effectLst/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9950" b="37001"/>
          <a:stretch/>
        </p:blipFill>
        <p:spPr>
          <a:xfrm>
            <a:off x="284347" y="1700808"/>
            <a:ext cx="2664296" cy="2232248"/>
          </a:xfrm>
          <a:prstGeom prst="rect">
            <a:avLst/>
          </a:prstGeom>
        </p:spPr>
      </p:pic>
      <p:pic>
        <p:nvPicPr>
          <p:cNvPr id="3080" name="Picture 8" descr="https://i.mycdn.me/image?id=863568335520&amp;t=3&amp;plc=WEB&amp;tkn=*eD01nPNOHdiQPImCAtX6NswnHS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21154" r="14475" b="30769"/>
          <a:stretch/>
        </p:blipFill>
        <p:spPr bwMode="auto">
          <a:xfrm>
            <a:off x="146169" y="4290502"/>
            <a:ext cx="280247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.mycdn.me/image?id=863568335264&amp;t=3&amp;plc=WEB&amp;tkn=*_EVocT6Dfg1lJ2wgPZS4D9skGH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25603" r="17768" b="22641"/>
          <a:stretch/>
        </p:blipFill>
        <p:spPr bwMode="auto">
          <a:xfrm>
            <a:off x="3347864" y="3352156"/>
            <a:ext cx="2232248" cy="347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i.mycdn.me/image?id=863568335008&amp;t=3&amp;plc=WEB&amp;tkn=*lRLMWHHFp1VPS3_R7qDX0NLjIf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8" t="32323" r="19429" b="12729"/>
          <a:stretch/>
        </p:blipFill>
        <p:spPr bwMode="auto">
          <a:xfrm>
            <a:off x="6195357" y="4302560"/>
            <a:ext cx="2625116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i.mycdn.me/image?id=863568334752&amp;t=3&amp;plc=WEB&amp;tkn=*ENZjIT3DGb9ZzD3YUr1w-PpPdKU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t="32194" r="25864" b="28285"/>
          <a:stretch/>
        </p:blipFill>
        <p:spPr bwMode="auto">
          <a:xfrm>
            <a:off x="6826008" y="1804875"/>
            <a:ext cx="211109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i.mycdn.me/image?id=863568334496&amp;t=3&amp;plc=WEB&amp;tkn=*_k-nmi5L8rgphr85NXU3MLEwoc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4" t="46288" r="5916" b="31533"/>
          <a:stretch/>
        </p:blipFill>
        <p:spPr bwMode="auto">
          <a:xfrm>
            <a:off x="3121496" y="1592796"/>
            <a:ext cx="338437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77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09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Смастерили с детьми кормушку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81" y="1598057"/>
            <a:ext cx="2567119" cy="44232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92180"/>
            <a:ext cx="2770828" cy="4913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02" y="2060848"/>
            <a:ext cx="2380225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8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3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проведенной работы дети узнали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200" dirty="0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Какие виды птиц остаются зимовать в наших краях, а какие прилетают к нам на зиму;</a:t>
            </a:r>
            <a:r>
              <a:rPr lang="ru-RU" sz="3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Как различить птиц по окраске;</a:t>
            </a:r>
            <a:r>
              <a:rPr lang="ru-RU" sz="3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Какие корма предпочитают птицы.</a:t>
            </a:r>
            <a:r>
              <a:rPr lang="ru-RU" sz="3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877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ывод: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Птицы 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становятся заметными и более активными с приходом тепла, чем ярче светит солнце, тем больше птиц на улице, тем они активнее;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ветреные дни птицы не прилетают;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кормов голуби и воробьи предпочитают семечки, а синицы – сало;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Воробьи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голуби прилетают стайками, синицы по 3 - 4, сороки, вороны – по одиночки;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Кормушку 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посетили 6 видов птиц;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время действия проекта птицы привыкли получать корм, поэтому подкормку необходимо продолжить.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95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Спасибо за </a:t>
            </a:r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внимание.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226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4143372" cy="6858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 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548680"/>
            <a:ext cx="5400599" cy="5328592"/>
          </a:xfrm>
        </p:spPr>
      </p:pic>
      <p:sp>
        <p:nvSpPr>
          <p:cNvPr id="4" name="Прямоугольник 3"/>
          <p:cNvSpPr/>
          <p:nvPr/>
        </p:nvSpPr>
        <p:spPr>
          <a:xfrm>
            <a:off x="395536" y="1052736"/>
            <a:ext cx="25922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В холодное время года перед зимующими птицами встают жизненно важные вопросы: </a:t>
            </a:r>
            <a:endParaRPr lang="ru-RU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Как прокормиться</a:t>
            </a:r>
            <a:r>
              <a:rPr lang="en-US" sz="2800" b="1" u="sng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/>
            </a:r>
            <a:br>
              <a:rPr lang="en-US" sz="2800" b="1" u="sng" dirty="0" smtClean="0">
                <a:solidFill>
                  <a:srgbClr val="FF0000"/>
                </a:solidFill>
                <a:ea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476672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ru-RU" sz="2800" u="sng" dirty="0">
                <a:solidFill>
                  <a:srgbClr val="002060"/>
                </a:solidFill>
                <a:effectLst/>
              </a:rPr>
              <a:t>Цель:</a:t>
            </a:r>
            <a:r>
              <a:rPr lang="ru-RU" sz="2800" dirty="0">
                <a:solidFill>
                  <a:srgbClr val="002060"/>
                </a:solidFill>
                <a:effectLst/>
              </a:rPr>
              <a:t> </a:t>
            </a:r>
            <a:r>
              <a:rPr lang="ru-RU" sz="2800" b="0" dirty="0">
                <a:solidFill>
                  <a:srgbClr val="002060"/>
                </a:solidFill>
                <a:effectLst/>
              </a:rPr>
              <a:t>расширение и обогащение знаний о зимующих птицах</a:t>
            </a:r>
            <a:r>
              <a:rPr lang="ru-RU" sz="2800" dirty="0">
                <a:solidFill>
                  <a:srgbClr val="002060"/>
                </a:solidFill>
                <a:effectLst/>
              </a:rPr>
              <a:t>.</a:t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2031" y="2132856"/>
            <a:ext cx="7350369" cy="2951442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rgbClr val="002060"/>
                </a:solidFill>
              </a:rPr>
              <a:t>Задачи:</a:t>
            </a:r>
            <a:endParaRPr lang="ru-RU" dirty="0">
              <a:solidFill>
                <a:srgbClr val="002060"/>
              </a:solidFill>
            </a:endParaRPr>
          </a:p>
          <a:p>
            <a:pPr algn="l"/>
            <a:r>
              <a:rPr lang="ru-RU" dirty="0">
                <a:solidFill>
                  <a:srgbClr val="002060"/>
                </a:solidFill>
              </a:rPr>
              <a:t>1. Закрепить знания детей о зимующих птицах, о роли человека в жизни зимующих птиц.</a:t>
            </a:r>
          </a:p>
          <a:p>
            <a:pPr algn="l"/>
            <a:r>
              <a:rPr lang="ru-RU" dirty="0">
                <a:solidFill>
                  <a:srgbClr val="002060"/>
                </a:solidFill>
              </a:rPr>
              <a:t>2. Способствовать развитию творческих и интеллектуальных способностей воспитанников</a:t>
            </a:r>
          </a:p>
          <a:p>
            <a:pPr algn="l"/>
            <a:r>
              <a:rPr lang="ru-RU" dirty="0">
                <a:solidFill>
                  <a:srgbClr val="002060"/>
                </a:solidFill>
              </a:rPr>
              <a:t>3. Привлечь воспитанников и родителей к помощи птицам в трудных зимних условиях.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63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-3714744" y="-229393"/>
            <a:ext cx="3714744" cy="6858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971600" y="273051"/>
            <a:ext cx="7715201" cy="517217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sz="2800" dirty="0">
              <a:solidFill>
                <a:srgbClr val="002060"/>
              </a:solidFill>
            </a:endParaRPr>
          </a:p>
          <a:p>
            <a:pPr marL="13716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</a:rPr>
              <a:t>Чтение произведений:</a:t>
            </a:r>
          </a:p>
          <a:p>
            <a:pPr marL="13716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-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Б. Брехт </a:t>
            </a:r>
            <a:r>
              <a:rPr lang="ru-RU" sz="2800" b="1" dirty="0">
                <a:solidFill>
                  <a:srgbClr val="FF0000"/>
                </a:solidFill>
              </a:rPr>
              <a:t>«Зимний разговор через форточку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</a:p>
          <a:p>
            <a:pPr marL="13716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- С. Есенин </a:t>
            </a:r>
            <a:r>
              <a:rPr lang="ru-RU" sz="2800" b="1" dirty="0">
                <a:solidFill>
                  <a:srgbClr val="FF0000"/>
                </a:solidFill>
              </a:rPr>
              <a:t>«Поёт зима – аукает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</a:p>
          <a:p>
            <a:pPr marL="13716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- В. Бианки </a:t>
            </a:r>
            <a:r>
              <a:rPr lang="ru-RU" sz="2800" b="1" dirty="0">
                <a:solidFill>
                  <a:srgbClr val="FF0000"/>
                </a:solidFill>
              </a:rPr>
              <a:t>«Птичий год: зима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</a:p>
          <a:p>
            <a:pPr marL="13716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- М</a:t>
            </a:r>
            <a:r>
              <a:rPr lang="ru-RU" sz="2800" b="1" dirty="0">
                <a:solidFill>
                  <a:srgbClr val="FF0000"/>
                </a:solidFill>
              </a:rPr>
              <a:t>. Н. Богданова «Домашний воробей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6" y="620688"/>
            <a:ext cx="3560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"/>
            <a:ext cx="8820472" cy="1412776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Беседа «Птичья столовая»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632848" cy="4320480"/>
          </a:xfrm>
        </p:spPr>
      </p:pic>
    </p:spTree>
  </p:cSld>
  <p:clrMapOvr>
    <a:masterClrMapping/>
  </p:clrMapOvr>
  <p:transition spd="med" advClick="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3571867" cy="6643709"/>
          </a:xfrm>
        </p:spPr>
        <p:txBody>
          <a:bodyPr/>
          <a:lstStyle/>
          <a:p>
            <a:r>
              <a:rPr lang="ru-RU" sz="2400" u="sng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</a:p>
          <a:p>
            <a:r>
              <a:rPr lang="ru-RU" sz="2400" b="1" u="sng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9" b="43560"/>
          <a:stretch/>
        </p:blipFill>
        <p:spPr>
          <a:xfrm>
            <a:off x="552345" y="1147354"/>
            <a:ext cx="3300505" cy="194618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1147354"/>
            <a:ext cx="3210813" cy="48739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" t="2325" r="527" b="27266"/>
          <a:stretch/>
        </p:blipFill>
        <p:spPr>
          <a:xfrm>
            <a:off x="1475656" y="3504515"/>
            <a:ext cx="3867150" cy="32761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9022" y="250512"/>
            <a:ext cx="8407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Трудовая </a:t>
            </a:r>
            <a:r>
              <a:rPr lang="ru-RU" sz="3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деятельность </a:t>
            </a:r>
            <a:r>
              <a:rPr lang="ru-RU" sz="3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«П</a:t>
            </a:r>
            <a:r>
              <a:rPr lang="ru-RU" sz="3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окорми птиц»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81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effectLst/>
                <a:latin typeface="+mn-lt"/>
              </a:rPr>
              <a:t>Конструирование: «Ворона, снегирь» (оригами)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038" y="1628799"/>
            <a:ext cx="3866029" cy="4763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0"/>
          <a:stretch/>
        </p:blipFill>
        <p:spPr>
          <a:xfrm>
            <a:off x="323528" y="1391140"/>
            <a:ext cx="386602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68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" y="836712"/>
            <a:ext cx="8229600" cy="200223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«Снегири на ветках»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620688"/>
            <a:ext cx="2133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Рисование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i.mycdn.me/image?id=863568571296&amp;t=3&amp;plc=WEB&amp;tkn=*2kgN3nXThrvmlqQ6T2YHP3EECf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t="27639" r="-2473" b="42271"/>
          <a:stretch/>
        </p:blipFill>
        <p:spPr bwMode="auto">
          <a:xfrm>
            <a:off x="179512" y="2847163"/>
            <a:ext cx="4176464" cy="250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mycdn.me/image?id=863568571040&amp;t=3&amp;plc=WEB&amp;tkn=*NoXeVNy5OXDjIWFiowyR6s6Pad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3" b="34200"/>
          <a:stretch/>
        </p:blipFill>
        <p:spPr bwMode="auto">
          <a:xfrm>
            <a:off x="1899506" y="-7732239"/>
            <a:ext cx="341516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mycdn.me/image?id=863568571040&amp;t=3&amp;plc=WEB&amp;tkn=*NoXeVNy5OXDjIWFiowyR6s6Pad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39177"/>
            <a:ext cx="3763524" cy="324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effectLst/>
                <a:latin typeface="+mn-lt"/>
              </a:rPr>
              <a:t>Работа с детьми «Волшебный пластилин»; «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>Птицы»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 descr="https://i.mycdn.me/image?id=863568571552&amp;t=3&amp;plc=WEB&amp;tkn=*_lBpjlA62o2O8JPA_VZp_mG1M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120680" cy="495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751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553</TotalTime>
  <Words>147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Book Antiqua</vt:lpstr>
      <vt:lpstr>Calibri</vt:lpstr>
      <vt:lpstr>Comic Sans MS</vt:lpstr>
      <vt:lpstr>Lucida Sans</vt:lpstr>
      <vt:lpstr>Times New Roman</vt:lpstr>
      <vt:lpstr>Wingdings</vt:lpstr>
      <vt:lpstr>Wingdings 2</vt:lpstr>
      <vt:lpstr>Wingdings 3</vt:lpstr>
      <vt:lpstr>Апекс</vt:lpstr>
      <vt:lpstr>Проект «Зимующие птицы» с детьми подготовительной к школе группе</vt:lpstr>
      <vt:lpstr>Презентация PowerPoint</vt:lpstr>
      <vt:lpstr>Цель: расширение и обогащение знаний о зимующих птицах. </vt:lpstr>
      <vt:lpstr>Презентация PowerPoint</vt:lpstr>
      <vt:lpstr>Презентация PowerPoint</vt:lpstr>
      <vt:lpstr>Презентация PowerPoint</vt:lpstr>
      <vt:lpstr>Конструирование: «Ворона, снегирь» (оригами)</vt:lpstr>
      <vt:lpstr>«Снегири на ветках»</vt:lpstr>
      <vt:lpstr>Работа с детьми «Волшебный пластилин»; «Птицы»</vt:lpstr>
      <vt:lpstr>Подвижные игры:    «Воробьи и кошка»   «Перелет птиц»   «Птички в гнёздышках»</vt:lpstr>
      <vt:lpstr>Настольные игры:   «Зимующие птицы»   «Собери картинку»   лото «Птицы»                                                  Дидактическая игра:                                             «Что хорошо, что плохо»                                           «Убери лишнее» </vt:lpstr>
      <vt:lpstr>Работа с родителями: Организация выставки «Лучшая кормушка для птиц».                            </vt:lpstr>
      <vt:lpstr>Смастерили с детьми кормушку </vt:lpstr>
      <vt:lpstr>В результате проведенной работы дети узнали:  Какие виды птиц остаются зимовать в наших краях, а какие прилетают к нам на зиму; Как различить птиц по окраске; Какие корма предпочитают птицы. </vt:lpstr>
      <vt:lpstr>Вывод: - Птицы становятся заметными и более активными с приходом тепла, чем ярче светит солнце, тем больше птиц на улице, тем они активнее; - В ветреные дни птицы не прилетают; - Из кормов голуби и воробьи предпочитают семечки, а синицы – сало; - Воробьи, голуби прилетают стайками, синицы по 3 - 4, сороки, вороны – по одиночки; - Кормушку посетили 6 видов птиц; - За время действия проекта птицы привыкли получать корм, поэтому подкормку необходимо продолжить. </vt:lpstr>
      <vt:lpstr>Спасибо за внимание.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родителям. Режим дня дошкольника.</dc:title>
  <dc:creator>User</dc:creator>
  <cp:lastModifiedBy>Наталья</cp:lastModifiedBy>
  <cp:revision>55</cp:revision>
  <dcterms:created xsi:type="dcterms:W3CDTF">2012-02-10T15:14:02Z</dcterms:created>
  <dcterms:modified xsi:type="dcterms:W3CDTF">2022-03-31T04:59:52Z</dcterms:modified>
</cp:coreProperties>
</file>