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59A67E0-52A4-45E2-AE8F-C788143EE3F1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0DEC1BB-E9C7-4F77-8DD9-131C62FD747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685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A67E0-52A4-45E2-AE8F-C788143EE3F1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C1BB-E9C7-4F77-8DD9-131C62FD7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153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A67E0-52A4-45E2-AE8F-C788143EE3F1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C1BB-E9C7-4F77-8DD9-131C62FD747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070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A67E0-52A4-45E2-AE8F-C788143EE3F1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C1BB-E9C7-4F77-8DD9-131C62FD747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360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A67E0-52A4-45E2-AE8F-C788143EE3F1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C1BB-E9C7-4F77-8DD9-131C62FD7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830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A67E0-52A4-45E2-AE8F-C788143EE3F1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C1BB-E9C7-4F77-8DD9-131C62FD747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262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A67E0-52A4-45E2-AE8F-C788143EE3F1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C1BB-E9C7-4F77-8DD9-131C62FD747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9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A67E0-52A4-45E2-AE8F-C788143EE3F1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C1BB-E9C7-4F77-8DD9-131C62FD747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812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A67E0-52A4-45E2-AE8F-C788143EE3F1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C1BB-E9C7-4F77-8DD9-131C62FD747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21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A67E0-52A4-45E2-AE8F-C788143EE3F1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C1BB-E9C7-4F77-8DD9-131C62FD7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968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A67E0-52A4-45E2-AE8F-C788143EE3F1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C1BB-E9C7-4F77-8DD9-131C62FD747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584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A67E0-52A4-45E2-AE8F-C788143EE3F1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C1BB-E9C7-4F77-8DD9-131C62FD7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584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A67E0-52A4-45E2-AE8F-C788143EE3F1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C1BB-E9C7-4F77-8DD9-131C62FD747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52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A67E0-52A4-45E2-AE8F-C788143EE3F1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C1BB-E9C7-4F77-8DD9-131C62FD747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08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A67E0-52A4-45E2-AE8F-C788143EE3F1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C1BB-E9C7-4F77-8DD9-131C62FD7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310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A67E0-52A4-45E2-AE8F-C788143EE3F1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C1BB-E9C7-4F77-8DD9-131C62FD747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80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A67E0-52A4-45E2-AE8F-C788143EE3F1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C1BB-E9C7-4F77-8DD9-131C62FD7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623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9A67E0-52A4-45E2-AE8F-C788143EE3F1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DEC1BB-E9C7-4F77-8DD9-131C62FD7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08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5860" y="397565"/>
            <a:ext cx="10721010" cy="2186609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Все профессии нужны!</a:t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b="1" i="1">
                <a:solidFill>
                  <a:srgbClr val="FF0000"/>
                </a:solidFill>
              </a:rPr>
              <a:t>Все </a:t>
            </a:r>
            <a:r>
              <a:rPr lang="ru-RU" b="1" i="1" dirty="0">
                <a:solidFill>
                  <a:srgbClr val="FF0000"/>
                </a:solidFill>
              </a:rPr>
              <a:t>профессии важны!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6122503" y="4028661"/>
            <a:ext cx="5697127" cy="2398643"/>
          </a:xfrm>
        </p:spPr>
        <p:txBody>
          <a:bodyPr>
            <a:normAutofit/>
          </a:bodyPr>
          <a:lstStyle/>
          <a:p>
            <a:r>
              <a:rPr lang="ru-RU"/>
              <a:t>Автор: </a:t>
            </a:r>
            <a:endParaRPr lang="ru-RU" dirty="0"/>
          </a:p>
          <a:p>
            <a:r>
              <a:rPr lang="ru-RU" dirty="0"/>
              <a:t>Смирнова Юлия Васильевна</a:t>
            </a:r>
          </a:p>
          <a:p>
            <a:r>
              <a:rPr lang="ru-RU"/>
              <a:t>Воспитатель </a:t>
            </a:r>
            <a:r>
              <a:rPr lang="ru-RU" dirty="0"/>
              <a:t>МБДОУ№292 </a:t>
            </a:r>
          </a:p>
        </p:txBody>
      </p:sp>
      <p:pic>
        <p:nvPicPr>
          <p:cNvPr id="1026" name="Picture 2" descr="https://i.mycdn.me/i?r=AyH4iRPQ2q0otWIFepML2LxRMt36ldmKMVnizCNqXEv9m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7563">
            <a:off x="1055718" y="2905175"/>
            <a:ext cx="2734250" cy="364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1B1B16-CF93-EF47-9C52-B94A29FD846D}"/>
              </a:ext>
            </a:extLst>
          </p:cNvPr>
          <p:cNvSpPr txBox="1"/>
          <p:nvPr/>
        </p:nvSpPr>
        <p:spPr>
          <a:xfrm>
            <a:off x="5187553" y="255627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325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4382" y="437322"/>
            <a:ext cx="3992215" cy="1848677"/>
          </a:xfrm>
        </p:spPr>
        <p:txBody>
          <a:bodyPr/>
          <a:lstStyle/>
          <a:p>
            <a:r>
              <a:rPr lang="ru-RU" dirty="0"/>
              <a:t>«Кто здесь работает?»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3809" y="2556932"/>
            <a:ext cx="4442788" cy="3318936"/>
          </a:xfrm>
        </p:spPr>
        <p:txBody>
          <a:bodyPr/>
          <a:lstStyle/>
          <a:p>
            <a:r>
              <a:rPr lang="ru-RU" dirty="0"/>
              <a:t>Цель: Уточнить представление детей о том, где работают люди разных профессии, как называется их рабочее место.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 descr="https://i.mycdn.me/image?id=908673848784&amp;t=3&amp;plc=API&amp;viewToken=MUQphZLwmKhHd3PSUjUg-Q&amp;tkn=*wkgGWQnCmxXu5Pg-airHqcTeO0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42" y="764611"/>
            <a:ext cx="3968128" cy="529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045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0608" y="982132"/>
            <a:ext cx="5367131" cy="1303867"/>
          </a:xfrm>
        </p:spPr>
        <p:txBody>
          <a:bodyPr>
            <a:normAutofit/>
          </a:bodyPr>
          <a:lstStyle/>
          <a:p>
            <a:r>
              <a:rPr lang="ru-RU" dirty="0"/>
              <a:t>Раскраски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9183" y="2928729"/>
            <a:ext cx="3687414" cy="2947139"/>
          </a:xfrm>
        </p:spPr>
        <p:txBody>
          <a:bodyPr/>
          <a:lstStyle/>
          <a:p>
            <a:r>
              <a:rPr lang="ru-RU" dirty="0"/>
              <a:t>Цель: ознакомление юных художников с основными специальностями взрослых.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https://i.mycdn.me/image?id=908673849552&amp;t=3&amp;plc=API&amp;viewToken=V8DtLEoBZaaB-fgbZXZhpg&amp;tkn=*Y_YW8kn77WTKo-ACj2bZheWPFn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56" y="2047462"/>
            <a:ext cx="3019995" cy="402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183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«Найди отличие»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12765" y="2556932"/>
            <a:ext cx="3183832" cy="3318936"/>
          </a:xfrm>
        </p:spPr>
        <p:txBody>
          <a:bodyPr/>
          <a:lstStyle/>
          <a:p>
            <a:r>
              <a:rPr lang="ru-RU" dirty="0"/>
              <a:t>Цель: Развивать умение сравнивать предметы, устанавливать их различие и сходство, развивать внимание, мышление, память и счет.</a:t>
            </a:r>
          </a:p>
        </p:txBody>
      </p:sp>
      <p:pic>
        <p:nvPicPr>
          <p:cNvPr id="4" name="Picture 6" descr="https://i.mycdn.me/image?id=908673848528&amp;t=3&amp;plc=API&amp;viewToken=ouQbEiV4h4e52oTiLHcHAw&amp;tkn=*vozEk8cj8rn-NGo_31NEkX4tn2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096" y="2464167"/>
            <a:ext cx="2841155" cy="378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041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Спасибо 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                                  </a:t>
            </a:r>
            <a:r>
              <a:rPr lang="ru-RU" sz="6000" dirty="0"/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17339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88936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Цель</a:t>
            </a:r>
            <a:r>
              <a:rPr lang="ru-RU" dirty="0"/>
              <a:t>: расширение и закрепление знаний детей о профессиях.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u="sng" dirty="0"/>
              <a:t>Задачи:</a:t>
            </a:r>
          </a:p>
          <a:p>
            <a:pPr marL="0" indent="0">
              <a:buNone/>
            </a:pPr>
            <a:r>
              <a:rPr lang="ru-RU" b="1" u="sng" dirty="0"/>
              <a:t>Образовательная: </a:t>
            </a:r>
            <a:r>
              <a:rPr lang="ru-RU" dirty="0"/>
              <a:t>помочь понять детям о важности, необходимости каждой профессии. Формировать осознанно-правильное отношение к труду.</a:t>
            </a:r>
          </a:p>
          <a:p>
            <a:pPr marL="0" indent="0">
              <a:buNone/>
            </a:pPr>
            <a:r>
              <a:rPr lang="ru-RU" b="1" u="sng" dirty="0"/>
              <a:t>Развивающие: </a:t>
            </a:r>
            <a:r>
              <a:rPr lang="ru-RU" dirty="0"/>
              <a:t>развивать интерес к различным профессиям. Развивать связанную речь и мышление, внимание, воображение, память. Развивать познавательные и творческие способности детей, мелкую моторику рук. Развивать коммуникативные навыки.</a:t>
            </a:r>
          </a:p>
          <a:p>
            <a:pPr marL="0" indent="0">
              <a:buNone/>
            </a:pPr>
            <a:r>
              <a:rPr lang="ru-RU" b="1" u="sng" dirty="0"/>
              <a:t>Воспитательная</a:t>
            </a:r>
            <a:r>
              <a:rPr lang="ru-RU" dirty="0"/>
              <a:t>: воспитывать навыки сотрудничества самостоятельность. Воспитывать уважение к труду взрослого.</a:t>
            </a:r>
          </a:p>
        </p:txBody>
      </p:sp>
    </p:spTree>
    <p:extLst>
      <p:ext uri="{BB962C8B-B14F-4D97-AF65-F5344CB8AC3E}">
        <p14:creationId xmlns:p14="http://schemas.microsoft.com/office/powerpoint/2010/main" val="3814064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460" y="808384"/>
            <a:ext cx="5844209" cy="1477616"/>
          </a:xfrm>
        </p:spPr>
        <p:txBody>
          <a:bodyPr>
            <a:normAutofit fontScale="90000"/>
          </a:bodyPr>
          <a:lstStyle/>
          <a:p>
            <a:r>
              <a:rPr lang="ru-RU" sz="3100"/>
              <a:t>Мой </a:t>
            </a:r>
            <a:r>
              <a:rPr lang="ru-RU" sz="3100" dirty="0" err="1"/>
              <a:t>лепбук</a:t>
            </a:r>
            <a:r>
              <a:rPr lang="ru-RU" sz="3100" dirty="0"/>
              <a:t> совместил дидактические игры, загадки, стихи, раскраски по различным профессиям. Он предназначен для детей среднего и старшего дошкольного возраста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49" y="3246783"/>
            <a:ext cx="4678015" cy="341905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  </a:t>
            </a:r>
            <a:r>
              <a:rPr lang="ru-RU" sz="2800" dirty="0"/>
              <a:t>Лепбук позволит в разнообразной форме узнавать новое, закреплять и повторять знакомый материал о профессиях, как самостоятельной, как и в совместной деятельности. </a:t>
            </a:r>
          </a:p>
          <a:p>
            <a:pPr marL="0" indent="0">
              <a:buNone/>
            </a:pPr>
            <a:r>
              <a:rPr lang="ru-RU" dirty="0"/>
              <a:t>  </a:t>
            </a:r>
          </a:p>
        </p:txBody>
      </p:sp>
      <p:pic>
        <p:nvPicPr>
          <p:cNvPr id="2050" name="Picture 2" descr="https://i.mycdn.me/i?r=AyH4iRPQ2q0otWIFepML2LxRefIZxjz07T5pEAE8RrwaV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76" y="66261"/>
            <a:ext cx="4063159" cy="304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mycdn.me/i?r=AyH4iRPQ2q0otWIFepML2LxRtfUQnYBhxtqgAeaCQDNYY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460" y="2424422"/>
            <a:ext cx="5655226" cy="424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754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53903"/>
          </a:xfrm>
        </p:spPr>
        <p:txBody>
          <a:bodyPr>
            <a:normAutofit fontScale="90000"/>
          </a:bodyPr>
          <a:lstStyle/>
          <a:p>
            <a:r>
              <a:rPr lang="ru-RU" dirty="0"/>
              <a:t>Пояснительная записка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868557"/>
            <a:ext cx="9601196" cy="400731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 Лепбук выполнен на основе твердого картона. Кармашки выполнены из подручных пластиковых папок не большого размера. </a:t>
            </a:r>
          </a:p>
          <a:p>
            <a:pPr marL="0" indent="0">
              <a:buNone/>
            </a:pPr>
            <a:r>
              <a:rPr lang="ru-RU" dirty="0"/>
              <a:t>                В </a:t>
            </a:r>
            <a:r>
              <a:rPr lang="ru-RU" dirty="0" err="1"/>
              <a:t>лепбук</a:t>
            </a:r>
            <a:r>
              <a:rPr lang="ru-RU" dirty="0"/>
              <a:t> входят следующие дидактические игры:</a:t>
            </a:r>
          </a:p>
          <a:p>
            <a:pPr marL="0" indent="0">
              <a:buNone/>
            </a:pPr>
            <a:r>
              <a:rPr lang="ru-RU" dirty="0"/>
              <a:t> «Найди отличия», «Сложи картинку», «Собери </a:t>
            </a:r>
            <a:r>
              <a:rPr lang="ru-RU" dirty="0" err="1"/>
              <a:t>пазл</a:t>
            </a:r>
            <a:r>
              <a:rPr lang="ru-RU" dirty="0"/>
              <a:t>», «Одень куклу», «Чей головной убор?» «Кто здесь работает?»</a:t>
            </a:r>
          </a:p>
          <a:p>
            <a:pPr marL="0" indent="0">
              <a:buNone/>
            </a:pPr>
            <a:r>
              <a:rPr lang="ru-RU" dirty="0"/>
              <a:t> Рубрики: Иллюстрации профессий, пословицы и поговорки, загадки и стихотворения, раскраски.</a:t>
            </a:r>
          </a:p>
        </p:txBody>
      </p:sp>
    </p:spTree>
    <p:extLst>
      <p:ext uri="{BB962C8B-B14F-4D97-AF65-F5344CB8AC3E}">
        <p14:creationId xmlns:p14="http://schemas.microsoft.com/office/powerpoint/2010/main" val="665789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052" y="344558"/>
            <a:ext cx="6612835" cy="1941442"/>
          </a:xfrm>
        </p:spPr>
        <p:txBody>
          <a:bodyPr/>
          <a:lstStyle/>
          <a:p>
            <a:r>
              <a:rPr lang="ru-RU" dirty="0"/>
              <a:t>Загадки</a:t>
            </a:r>
          </a:p>
        </p:txBody>
      </p:sp>
      <p:pic>
        <p:nvPicPr>
          <p:cNvPr id="3076" name="Picture 4" descr="https://i.mycdn.me/i?r=AyH4iRPQ2q0otWIFepML2LxRQToERuh0epNFZtwgos9a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29" y="2767499"/>
            <a:ext cx="2918789" cy="389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i.mycdn.me/i?r=AyH4iRPQ2q0otWIFepML2LxRqpvffblWNry7XTCNxIcA-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255" y="49237"/>
            <a:ext cx="4163289" cy="309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710609" y="3472070"/>
            <a:ext cx="7593495" cy="3187147"/>
          </a:xfrm>
        </p:spPr>
        <p:txBody>
          <a:bodyPr/>
          <a:lstStyle/>
          <a:p>
            <a:r>
              <a:rPr lang="ru-RU" dirty="0"/>
              <a:t>Цель: Развитие представлений о деятельности, предметах и атрибутах разных профессии, которые требуются для исполнения обязанностей.</a:t>
            </a:r>
          </a:p>
        </p:txBody>
      </p:sp>
    </p:spTree>
    <p:extLst>
      <p:ext uri="{BB962C8B-B14F-4D97-AF65-F5344CB8AC3E}">
        <p14:creationId xmlns:p14="http://schemas.microsoft.com/office/powerpoint/2010/main" val="406360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4628320" cy="1303867"/>
          </a:xfrm>
        </p:spPr>
        <p:txBody>
          <a:bodyPr>
            <a:normAutofit fontScale="90000"/>
          </a:bodyPr>
          <a:lstStyle/>
          <a:p>
            <a:r>
              <a:rPr lang="ru-RU" dirty="0"/>
              <a:t>«Чей головной убор?»</a:t>
            </a:r>
          </a:p>
        </p:txBody>
      </p:sp>
      <p:pic>
        <p:nvPicPr>
          <p:cNvPr id="5130" name="Picture 10" descr="https://i.mycdn.me/image?id=908673849040&amp;t=3&amp;plc=API&amp;viewToken=3wcWYN9i7ttd63fJypgQHQ&amp;tkn=*yI1bSPf00Hc6nfEK17Qpr2B_tQ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905" y="130792"/>
            <a:ext cx="4991896" cy="374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95401" y="2556932"/>
            <a:ext cx="5622234" cy="3318936"/>
          </a:xfrm>
        </p:spPr>
        <p:txBody>
          <a:bodyPr/>
          <a:lstStyle/>
          <a:p>
            <a:r>
              <a:rPr lang="ru-RU" dirty="0"/>
              <a:t>Цель: Развитие познавательной активности, способности детей в изучении мира профессий. Систематизировать представление детей о профессии через знакомство с головными уборами людей разных видов труда.</a:t>
            </a:r>
          </a:p>
        </p:txBody>
      </p:sp>
    </p:spTree>
    <p:extLst>
      <p:ext uri="{BB962C8B-B14F-4D97-AF65-F5344CB8AC3E}">
        <p14:creationId xmlns:p14="http://schemas.microsoft.com/office/powerpoint/2010/main" val="2430802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3435624" cy="1303867"/>
          </a:xfrm>
        </p:spPr>
        <p:txBody>
          <a:bodyPr/>
          <a:lstStyle/>
          <a:p>
            <a:r>
              <a:rPr lang="ru-RU" dirty="0"/>
              <a:t>Стихи</a:t>
            </a:r>
          </a:p>
        </p:txBody>
      </p:sp>
      <p:pic>
        <p:nvPicPr>
          <p:cNvPr id="5" name="Picture 6" descr="https://i.mycdn.me/image?id=908673846992&amp;t=3&amp;plc=API&amp;viewToken=g22QW8_lWI2qZuFdiaWX0A&amp;tkn=*d9w2Z3jBpjkl5JWL0oOv2pmrX-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062" y="2256797"/>
            <a:ext cx="6134938" cy="460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95401" y="2556932"/>
            <a:ext cx="4164495" cy="4135416"/>
          </a:xfrm>
        </p:spPr>
        <p:txBody>
          <a:bodyPr/>
          <a:lstStyle/>
          <a:p>
            <a:r>
              <a:rPr lang="ru-RU" dirty="0"/>
              <a:t>Цель: расширять знание и представления детей о профессиях. Развивать кругозор обогащать словарный запас, формировать культурно гигиенические навыки и воспитывать уважение к людям труда.</a:t>
            </a:r>
          </a:p>
        </p:txBody>
      </p:sp>
    </p:spTree>
    <p:extLst>
      <p:ext uri="{BB962C8B-B14F-4D97-AF65-F5344CB8AC3E}">
        <p14:creationId xmlns:p14="http://schemas.microsoft.com/office/powerpoint/2010/main" val="3586370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609" y="583096"/>
            <a:ext cx="4333461" cy="1802295"/>
          </a:xfrm>
        </p:spPr>
        <p:txBody>
          <a:bodyPr>
            <a:normAutofit fontScale="90000"/>
          </a:bodyPr>
          <a:lstStyle/>
          <a:p>
            <a:r>
              <a:rPr lang="ru-RU" dirty="0"/>
              <a:t>«Собери </a:t>
            </a:r>
            <a:r>
              <a:rPr lang="ru-RU" dirty="0" err="1"/>
              <a:t>пазл</a:t>
            </a:r>
            <a:r>
              <a:rPr lang="ru-RU" dirty="0"/>
              <a:t>» и «Сложи картинку»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5983" y="3869635"/>
            <a:ext cx="7169426" cy="2438398"/>
          </a:xfrm>
        </p:spPr>
        <p:txBody>
          <a:bodyPr/>
          <a:lstStyle/>
          <a:p>
            <a:r>
              <a:rPr lang="ru-RU" dirty="0"/>
              <a:t>Цель: Развитие коммуникативных навыков, сплоченности внутри команды, умение согласовывать свои действия с другими, и решать поставленные задачи. Развитие мышления и мелкой моторики.</a:t>
            </a:r>
          </a:p>
        </p:txBody>
      </p:sp>
      <p:pic>
        <p:nvPicPr>
          <p:cNvPr id="4" name="Picture 2" descr="https://i.mycdn.me/image?id=908673847248&amp;t=3&amp;plc=API&amp;viewToken=FAPd45NxovQdfgIWTvHPhw&amp;tkn=*XxI9bwiLsCdblqaKssjZWSPudf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505" y="172278"/>
            <a:ext cx="4929808" cy="369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.mycdn.me/i?r=AyH4iRPQ2q0otWIFepML2LxR9UcjY3TbPXIHkY9SyGpk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9" y="2403059"/>
            <a:ext cx="2928730" cy="390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845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330" y="503584"/>
            <a:ext cx="3935896" cy="1782416"/>
          </a:xfrm>
        </p:spPr>
        <p:txBody>
          <a:bodyPr>
            <a:normAutofit/>
          </a:bodyPr>
          <a:lstStyle/>
          <a:p>
            <a:br>
              <a:rPr lang="ru-RU" sz="2400" dirty="0"/>
            </a:br>
            <a:r>
              <a:rPr lang="ru-RU" sz="3600" dirty="0"/>
              <a:t>«Одень куклу»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94713" y="609600"/>
            <a:ext cx="4240696" cy="5266268"/>
          </a:xfrm>
        </p:spPr>
        <p:txBody>
          <a:bodyPr/>
          <a:lstStyle/>
          <a:p>
            <a:r>
              <a:rPr lang="ru-RU" dirty="0"/>
              <a:t>Цель: Воспитывать у детей интерес к людям различных профессии. Закреплять умение по рабочей одежде  отличать людей разных профессии. Активизировать знания детей о труде взрослых, воспитывать уважение к труду взрослых.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8" descr="https://i.mycdn.me/image?id=908673848272&amp;t=3&amp;plc=API&amp;viewToken=5eTkQk29eymQ5mbrTT95qQ&amp;tkn=*IpTehLaGF3Jb-04sbNC4xMcsVS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96" y="2133600"/>
            <a:ext cx="3158655" cy="421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52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152</TotalTime>
  <Words>436</Words>
  <Application>Microsoft Office PowerPoint</Application>
  <PresentationFormat>Широкоэкранный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Натуральные материалы</vt:lpstr>
      <vt:lpstr>Все профессии нужны! Все профессии важны!</vt:lpstr>
      <vt:lpstr>Цель: расширение и закрепление знаний детей о профессиях. </vt:lpstr>
      <vt:lpstr>Мой лепбук совместил дидактические игры, загадки, стихи, раскраски по различным профессиям. Он предназначен для детей среднего и старшего дошкольного возраста. </vt:lpstr>
      <vt:lpstr>Пояснительная записка</vt:lpstr>
      <vt:lpstr>Загадки</vt:lpstr>
      <vt:lpstr>«Чей головной убор?»</vt:lpstr>
      <vt:lpstr>Стихи</vt:lpstr>
      <vt:lpstr>«Собери пазл» и «Сложи картинку»</vt:lpstr>
      <vt:lpstr> «Одень куклу»</vt:lpstr>
      <vt:lpstr>«Кто здесь работает?»</vt:lpstr>
      <vt:lpstr>Раскраски</vt:lpstr>
      <vt:lpstr>«Найди отличие»</vt:lpstr>
      <vt:lpstr>Спасибо за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 профессии нужны! все профессии важны!</dc:title>
  <dc:creator>анатолий</dc:creator>
  <cp:lastModifiedBy>79233226673</cp:lastModifiedBy>
  <cp:revision>53</cp:revision>
  <dcterms:created xsi:type="dcterms:W3CDTF">2020-11-03T05:36:45Z</dcterms:created>
  <dcterms:modified xsi:type="dcterms:W3CDTF">2022-03-22T04:38:36Z</dcterms:modified>
</cp:coreProperties>
</file>