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7"/>
  </p:notesMasterIdLst>
  <p:sldIdLst>
    <p:sldId id="260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4DB7766-A097-4291-AC18-D061ACBE1511}">
          <p14:sldIdLst>
            <p14:sldId id="260"/>
            <p14:sldId id="256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6BE3-7D31-4123-835F-F5502C5EA88F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D159-9F67-46EB-9115-1F112713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4D159-9F67-46EB-9115-1F11271340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0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9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59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3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5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66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4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1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8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9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78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7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59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5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11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2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2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3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6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4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4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F6E3B0-5F34-4C12-8D86-BD7CE62B85D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0389A3-2184-4648-B3D4-86953209AA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slide" Target="slide4.xml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2" y="2197289"/>
            <a:ext cx="7989752" cy="7253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Интерактивная игра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«Собери портфель»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77218" y="5291499"/>
            <a:ext cx="3070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Составил: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Масакова С.А. – воспитатель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ысшей категории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192" y="560401"/>
            <a:ext cx="812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дошкольное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образовательное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автономное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учреждение</a:t>
            </a:r>
            <a:br>
              <a:rPr lang="ru-RU" sz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«Детский сад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35»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00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9034" y="3506899"/>
            <a:ext cx="5634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(старший дошкольный возраст)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4799" y="6328728"/>
            <a:ext cx="760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г.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412" y="4419580"/>
            <a:ext cx="2210434" cy="1612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913" y="994253"/>
            <a:ext cx="1140051" cy="1072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99" y="1115746"/>
            <a:ext cx="1186952" cy="1207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897" y="3997459"/>
            <a:ext cx="1359526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1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457" y="3766585"/>
            <a:ext cx="5809612" cy="105087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«Собери портфель»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631911" y="6114358"/>
            <a:ext cx="340546" cy="3154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2457" y="5007571"/>
            <a:ext cx="563305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Формировать знания детей о школе. Закреплять названия и назначение </a:t>
            </a:r>
            <a:r>
              <a:rPr lang="ru-RU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школьных </a:t>
            </a:r>
            <a:r>
              <a:rPr lang="ru-RU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принадлежностей. </a:t>
            </a:r>
            <a:endParaRPr lang="ru-RU" dirty="0">
              <a:solidFill>
                <a:schemeClr val="accent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174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Помоги САШЕ собрать портфель в школу.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6" y="1949558"/>
            <a:ext cx="2164557" cy="407036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74" y="3615266"/>
            <a:ext cx="817393" cy="12087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40" y="5390779"/>
            <a:ext cx="1433814" cy="928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7809" y="3681971"/>
            <a:ext cx="392775" cy="14051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56" y="4463836"/>
            <a:ext cx="606277" cy="623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17" y="1985815"/>
            <a:ext cx="1360249" cy="9869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08" y="3467576"/>
            <a:ext cx="317138" cy="13564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29" y="1949558"/>
            <a:ext cx="1141315" cy="10733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39" y="3201711"/>
            <a:ext cx="714512" cy="9934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82" y="5390779"/>
            <a:ext cx="1214800" cy="9467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65" y="5138539"/>
            <a:ext cx="452551" cy="13899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97" y="2043989"/>
            <a:ext cx="786542" cy="7137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39" y="5427206"/>
            <a:ext cx="1349347" cy="42768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56" y="1949558"/>
            <a:ext cx="1420111" cy="13755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70" y="5951074"/>
            <a:ext cx="1754796" cy="681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26" y="3105326"/>
            <a:ext cx="2428767" cy="2189270"/>
          </a:xfrm>
          <a:prstGeom prst="rect">
            <a:avLst/>
          </a:prstGeom>
        </p:spPr>
      </p:pic>
      <p:sp>
        <p:nvSpPr>
          <p:cNvPr id="27" name="Управляющая кнопка: далее 26">
            <a:hlinkClick r:id="rId19" action="ppaction://hlinksldjump" highlightClick="1"/>
          </p:cNvPr>
          <p:cNvSpPr/>
          <p:nvPr/>
        </p:nvSpPr>
        <p:spPr>
          <a:xfrm>
            <a:off x="631911" y="6114358"/>
            <a:ext cx="340546" cy="3154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1.94444E-6 0.21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125 2.59259E-6 C 0.18107 2.59259E-6 0.25 -0.06898 0.25 -0.125 L 0.25 -0.2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2533 0.0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25 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25 3.7037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1.66667E-6 -0.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0034 -0.2138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510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Какие мы молодцы! Всё собрали!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692322"/>
            <a:ext cx="8098784" cy="4998763"/>
          </a:xfrm>
          <a:ln>
            <a:noFill/>
          </a:ln>
          <a:effectLst>
            <a:softEdge rad="114300"/>
          </a:effectLst>
        </p:spPr>
      </p:pic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570944" y="6186927"/>
            <a:ext cx="329132" cy="3154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0E8534E-0BE7-4649-A7A2-461E1195BB8D}" vid="{9B2CA379-5297-46C8-BB13-9BDBFD3B7160}"/>
    </a:ext>
  </a:extLst>
</a:theme>
</file>

<file path=ppt/theme/theme2.xml><?xml version="1.0" encoding="utf-8"?>
<a:theme xmlns:a="http://schemas.openxmlformats.org/drawingml/2006/main" name="1_Тема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0E8534E-0BE7-4649-A7A2-461E1195BB8D}" vid="{9B2CA379-5297-46C8-BB13-9BDBFD3B716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346</TotalTime>
  <Words>59</Words>
  <PresentationFormat>Экран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Calibri</vt:lpstr>
      <vt:lpstr>Franklin Gothic Book</vt:lpstr>
      <vt:lpstr>Franklin Gothic Medium</vt:lpstr>
      <vt:lpstr>Tahoma</vt:lpstr>
      <vt:lpstr>Times New Roman</vt:lpstr>
      <vt:lpstr>Wingdings 2</vt:lpstr>
      <vt:lpstr>Тема1</vt:lpstr>
      <vt:lpstr>1_Тема1</vt:lpstr>
      <vt:lpstr>Интерактивная игра  «Собери портфель»</vt:lpstr>
      <vt:lpstr>«Собери портфель»</vt:lpstr>
      <vt:lpstr>Помоги САШЕ собрать портфель в школу.</vt:lpstr>
      <vt:lpstr>Какие мы молодцы! Всё собрали!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2014-06-28T01:48:00Z</dcterms:created>
  <dcterms:modified xsi:type="dcterms:W3CDTF">2022-03-28T04:23:44Z</dcterms:modified>
</cp:coreProperties>
</file>