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60" r:id="rId4"/>
    <p:sldId id="259" r:id="rId5"/>
    <p:sldId id="258" r:id="rId6"/>
    <p:sldId id="292" r:id="rId7"/>
    <p:sldId id="293" r:id="rId8"/>
    <p:sldId id="294" r:id="rId9"/>
    <p:sldId id="328" r:id="rId10"/>
    <p:sldId id="263" r:id="rId11"/>
    <p:sldId id="332" r:id="rId12"/>
    <p:sldId id="264" r:id="rId13"/>
    <p:sldId id="265" r:id="rId14"/>
    <p:sldId id="266" r:id="rId15"/>
    <p:sldId id="269" r:id="rId16"/>
    <p:sldId id="310" r:id="rId17"/>
    <p:sldId id="326" r:id="rId18"/>
    <p:sldId id="311" r:id="rId19"/>
    <p:sldId id="303" r:id="rId20"/>
    <p:sldId id="299" r:id="rId21"/>
    <p:sldId id="285" r:id="rId22"/>
    <p:sldId id="312" r:id="rId23"/>
    <p:sldId id="271" r:id="rId24"/>
    <p:sldId id="298" r:id="rId25"/>
    <p:sldId id="306" r:id="rId26"/>
    <p:sldId id="315" r:id="rId27"/>
    <p:sldId id="270" r:id="rId28"/>
    <p:sldId id="327" r:id="rId29"/>
    <p:sldId id="284" r:id="rId30"/>
    <p:sldId id="283" r:id="rId31"/>
    <p:sldId id="273" r:id="rId32"/>
    <p:sldId id="300" r:id="rId33"/>
    <p:sldId id="301" r:id="rId34"/>
    <p:sldId id="302" r:id="rId35"/>
    <p:sldId id="274" r:id="rId36"/>
    <p:sldId id="297" r:id="rId37"/>
    <p:sldId id="278" r:id="rId38"/>
    <p:sldId id="334" r:id="rId39"/>
    <p:sldId id="316" r:id="rId40"/>
    <p:sldId id="317" r:id="rId41"/>
    <p:sldId id="318" r:id="rId42"/>
    <p:sldId id="337" r:id="rId43"/>
    <p:sldId id="338" r:id="rId44"/>
    <p:sldId id="336" r:id="rId45"/>
    <p:sldId id="319" r:id="rId46"/>
    <p:sldId id="321" r:id="rId47"/>
    <p:sldId id="335" r:id="rId48"/>
    <p:sldId id="329" r:id="rId49"/>
    <p:sldId id="330" r:id="rId50"/>
    <p:sldId id="279" r:id="rId51"/>
    <p:sldId id="333" r:id="rId52"/>
    <p:sldId id="331" r:id="rId53"/>
    <p:sldId id="296" r:id="rId54"/>
    <p:sldId id="267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F1DBB-3491-4BD3-A337-382E9A992D5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F8CADA-856C-4E9C-A35E-3626C574F191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Познание окружающего мира</a:t>
          </a:r>
          <a:endParaRPr lang="ru-RU" sz="20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644C89D-BFC8-493F-8989-36EBA3B089C4}" type="parTrans" cxnId="{59AFC808-7DFE-4EF0-AE97-3363BCF7ED75}">
      <dgm:prSet/>
      <dgm:spPr/>
      <dgm:t>
        <a:bodyPr/>
        <a:lstStyle/>
        <a:p>
          <a:endParaRPr lang="ru-RU"/>
        </a:p>
      </dgm:t>
    </dgm:pt>
    <dgm:pt modelId="{5725C509-210F-421E-9E40-D50EDFBC5D33}" type="sibTrans" cxnId="{59AFC808-7DFE-4EF0-AE97-3363BCF7ED75}">
      <dgm:prSet/>
      <dgm:spPr>
        <a:ln w="381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DF8A46FE-C800-499A-A057-609BE22E20EE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Интеллектуальное развития</a:t>
          </a:r>
          <a:endParaRPr lang="ru-RU" sz="20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5C8FBA-4B79-41AF-8B34-4F2E07A1A8A9}" type="parTrans" cxnId="{8A8264DF-347D-43EA-BBFC-E72DB95D38BA}">
      <dgm:prSet/>
      <dgm:spPr/>
      <dgm:t>
        <a:bodyPr/>
        <a:lstStyle/>
        <a:p>
          <a:endParaRPr lang="ru-RU"/>
        </a:p>
      </dgm:t>
    </dgm:pt>
    <dgm:pt modelId="{C97EF56C-16E1-4E11-86AA-C24410AFA3A4}" type="sibTrans" cxnId="{8A8264DF-347D-43EA-BBFC-E72DB95D38BA}">
      <dgm:prSet/>
      <dgm:spPr>
        <a:ln w="381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EA1EC138-791C-415F-8345-8D771D13C57A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Умственное</a:t>
          </a:r>
        </a:p>
        <a:p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развитие</a:t>
          </a:r>
          <a:endParaRPr lang="ru-RU" sz="1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1FB235-309E-45A0-9A12-44CE8167CDA2}" type="parTrans" cxnId="{D4601359-8CA3-4460-9278-7949CCAF4644}">
      <dgm:prSet/>
      <dgm:spPr/>
      <dgm:t>
        <a:bodyPr/>
        <a:lstStyle/>
        <a:p>
          <a:endParaRPr lang="ru-RU"/>
        </a:p>
      </dgm:t>
    </dgm:pt>
    <dgm:pt modelId="{258192A5-ECAD-461F-9E8A-E4B6B7B264C7}" type="sibTrans" cxnId="{D4601359-8CA3-4460-9278-7949CCAF4644}">
      <dgm:prSet/>
      <dgm:spPr>
        <a:ln w="381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358BF3E0-6818-4731-A76D-012D3F70249D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Психическое развитие</a:t>
          </a:r>
          <a:endParaRPr lang="ru-RU" sz="2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FBD9E5-6D08-4440-897C-4EC45D83D203}" type="parTrans" cxnId="{153E7CDF-4D8A-40B8-BA1B-78C490090522}">
      <dgm:prSet/>
      <dgm:spPr/>
      <dgm:t>
        <a:bodyPr/>
        <a:lstStyle/>
        <a:p>
          <a:endParaRPr lang="ru-RU"/>
        </a:p>
      </dgm:t>
    </dgm:pt>
    <dgm:pt modelId="{C37A39EF-D129-4BB9-BAFF-9D8633C4CEA1}" type="sibTrans" cxnId="{153E7CDF-4D8A-40B8-BA1B-78C490090522}">
      <dgm:prSet/>
      <dgm:spPr>
        <a:ln w="381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CB32BD1B-D748-49AB-BDB6-5D2AEFBA2373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Речевое</a:t>
          </a:r>
          <a:r>
            <a: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 </a:t>
          </a:r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развитие</a:t>
          </a:r>
          <a:endParaRPr lang="ru-RU" sz="20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4FE883-6741-453E-9B1E-66ADB44BD141}" type="parTrans" cxnId="{48F21531-7332-45CF-981E-ED818BF513B4}">
      <dgm:prSet/>
      <dgm:spPr/>
      <dgm:t>
        <a:bodyPr/>
        <a:lstStyle/>
        <a:p>
          <a:endParaRPr lang="ru-RU"/>
        </a:p>
      </dgm:t>
    </dgm:pt>
    <dgm:pt modelId="{EF948351-A61D-40D1-A89B-B06FD7F9056D}" type="sibTrans" cxnId="{48F21531-7332-45CF-981E-ED818BF513B4}">
      <dgm:prSet/>
      <dgm:spPr>
        <a:ln w="381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F89488E2-DA05-448C-A1B6-A38E623AC2A3}" type="pres">
      <dgm:prSet presAssocID="{369F1DBB-3491-4BD3-A337-382E9A992D5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0A3F68-ECF3-403D-8DCB-04BC7B958D34}" type="pres">
      <dgm:prSet presAssocID="{6EF8CADA-856C-4E9C-A35E-3626C574F1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E290A-EB8C-453B-A2F0-0516CBEBEBE3}" type="pres">
      <dgm:prSet presAssocID="{6EF8CADA-856C-4E9C-A35E-3626C574F191}" presName="spNode" presStyleCnt="0"/>
      <dgm:spPr/>
    </dgm:pt>
    <dgm:pt modelId="{6E3AA41A-95F9-4E45-9B63-DD0D94261C54}" type="pres">
      <dgm:prSet presAssocID="{5725C509-210F-421E-9E40-D50EDFBC5D3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BD1B117-B877-4D43-AF56-24D332C0E0CB}" type="pres">
      <dgm:prSet presAssocID="{DF8A46FE-C800-499A-A057-609BE22E20EE}" presName="node" presStyleLbl="node1" presStyleIdx="1" presStyleCnt="5" custScaleX="142234" custRadScaleRad="134166" custRadScaleInc="22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60E02-CC9A-4E01-A164-8A84DC2B91DA}" type="pres">
      <dgm:prSet presAssocID="{DF8A46FE-C800-499A-A057-609BE22E20EE}" presName="spNode" presStyleCnt="0"/>
      <dgm:spPr/>
    </dgm:pt>
    <dgm:pt modelId="{54C0109D-B5C5-4997-947E-64DF275B531D}" type="pres">
      <dgm:prSet presAssocID="{C97EF56C-16E1-4E11-86AA-C24410AFA3A4}" presName="sibTrans" presStyleLbl="sibTrans1D1" presStyleIdx="1" presStyleCnt="5"/>
      <dgm:spPr/>
      <dgm:t>
        <a:bodyPr/>
        <a:lstStyle/>
        <a:p>
          <a:endParaRPr lang="ru-RU"/>
        </a:p>
      </dgm:t>
    </dgm:pt>
    <dgm:pt modelId="{8F9C2BC4-B0C8-4148-8B10-41F9C666E0B7}" type="pres">
      <dgm:prSet presAssocID="{EA1EC138-791C-415F-8345-8D771D13C5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5D782-7FC7-4EFF-AC71-0116F7616C17}" type="pres">
      <dgm:prSet presAssocID="{EA1EC138-791C-415F-8345-8D771D13C57A}" presName="spNode" presStyleCnt="0"/>
      <dgm:spPr/>
    </dgm:pt>
    <dgm:pt modelId="{A2A834B4-8792-4D09-8EE1-81AAA028967A}" type="pres">
      <dgm:prSet presAssocID="{258192A5-ECAD-461F-9E8A-E4B6B7B264C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27351DA-5115-4447-A088-0362BA8ADD43}" type="pres">
      <dgm:prSet presAssocID="{358BF3E0-6818-4731-A76D-012D3F70249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6177B-3958-43B4-B6F5-446B9BA8919B}" type="pres">
      <dgm:prSet presAssocID="{358BF3E0-6818-4731-A76D-012D3F70249D}" presName="spNode" presStyleCnt="0"/>
      <dgm:spPr/>
    </dgm:pt>
    <dgm:pt modelId="{A4539AB5-5467-4037-B37D-ECAF666DDC2B}" type="pres">
      <dgm:prSet presAssocID="{C37A39EF-D129-4BB9-BAFF-9D8633C4CEA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A4D34252-FBC8-4476-96BB-A3D9F0AF33C0}" type="pres">
      <dgm:prSet presAssocID="{CB32BD1B-D748-49AB-BDB6-5D2AEFBA2373}" presName="node" presStyleLbl="node1" presStyleIdx="4" presStyleCnt="5" custScaleX="126525" custRadScaleRad="112749" custRadScaleInc="-18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5C810-2967-49ED-8DCE-4760E3841143}" type="pres">
      <dgm:prSet presAssocID="{CB32BD1B-D748-49AB-BDB6-5D2AEFBA2373}" presName="spNode" presStyleCnt="0"/>
      <dgm:spPr/>
    </dgm:pt>
    <dgm:pt modelId="{AD4AFC95-B620-4B6F-AD55-E6B08DB52553}" type="pres">
      <dgm:prSet presAssocID="{EF948351-A61D-40D1-A89B-B06FD7F9056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3E1F302-A685-4A4E-9FA9-0403EBE82F48}" type="presOf" srcId="{C97EF56C-16E1-4E11-86AA-C24410AFA3A4}" destId="{54C0109D-B5C5-4997-947E-64DF275B531D}" srcOrd="0" destOrd="0" presId="urn:microsoft.com/office/officeart/2005/8/layout/cycle5"/>
    <dgm:cxn modelId="{153E7CDF-4D8A-40B8-BA1B-78C490090522}" srcId="{369F1DBB-3491-4BD3-A337-382E9A992D59}" destId="{358BF3E0-6818-4731-A76D-012D3F70249D}" srcOrd="3" destOrd="0" parTransId="{ECFBD9E5-6D08-4440-897C-4EC45D83D203}" sibTransId="{C37A39EF-D129-4BB9-BAFF-9D8633C4CEA1}"/>
    <dgm:cxn modelId="{48F21531-7332-45CF-981E-ED818BF513B4}" srcId="{369F1DBB-3491-4BD3-A337-382E9A992D59}" destId="{CB32BD1B-D748-49AB-BDB6-5D2AEFBA2373}" srcOrd="4" destOrd="0" parTransId="{DB4FE883-6741-453E-9B1E-66ADB44BD141}" sibTransId="{EF948351-A61D-40D1-A89B-B06FD7F9056D}"/>
    <dgm:cxn modelId="{B8E8BC4D-9113-4461-BEC3-BB090DFF78E8}" type="presOf" srcId="{DF8A46FE-C800-499A-A057-609BE22E20EE}" destId="{7BD1B117-B877-4D43-AF56-24D332C0E0CB}" srcOrd="0" destOrd="0" presId="urn:microsoft.com/office/officeart/2005/8/layout/cycle5"/>
    <dgm:cxn modelId="{820955CA-5FA5-4613-AFC4-E53BD60DDA64}" type="presOf" srcId="{5725C509-210F-421E-9E40-D50EDFBC5D33}" destId="{6E3AA41A-95F9-4E45-9B63-DD0D94261C54}" srcOrd="0" destOrd="0" presId="urn:microsoft.com/office/officeart/2005/8/layout/cycle5"/>
    <dgm:cxn modelId="{7761F2FC-C468-494A-B789-716F7799D01D}" type="presOf" srcId="{258192A5-ECAD-461F-9E8A-E4B6B7B264C7}" destId="{A2A834B4-8792-4D09-8EE1-81AAA028967A}" srcOrd="0" destOrd="0" presId="urn:microsoft.com/office/officeart/2005/8/layout/cycle5"/>
    <dgm:cxn modelId="{59AFC808-7DFE-4EF0-AE97-3363BCF7ED75}" srcId="{369F1DBB-3491-4BD3-A337-382E9A992D59}" destId="{6EF8CADA-856C-4E9C-A35E-3626C574F191}" srcOrd="0" destOrd="0" parTransId="{1644C89D-BFC8-493F-8989-36EBA3B089C4}" sibTransId="{5725C509-210F-421E-9E40-D50EDFBC5D33}"/>
    <dgm:cxn modelId="{D4601359-8CA3-4460-9278-7949CCAF4644}" srcId="{369F1DBB-3491-4BD3-A337-382E9A992D59}" destId="{EA1EC138-791C-415F-8345-8D771D13C57A}" srcOrd="2" destOrd="0" parTransId="{EA1FB235-309E-45A0-9A12-44CE8167CDA2}" sibTransId="{258192A5-ECAD-461F-9E8A-E4B6B7B264C7}"/>
    <dgm:cxn modelId="{D13956E5-0B5D-48F9-A7E8-A70819BE7EB1}" type="presOf" srcId="{369F1DBB-3491-4BD3-A337-382E9A992D59}" destId="{F89488E2-DA05-448C-A1B6-A38E623AC2A3}" srcOrd="0" destOrd="0" presId="urn:microsoft.com/office/officeart/2005/8/layout/cycle5"/>
    <dgm:cxn modelId="{50789971-9749-4E30-85FA-6259FBCD845B}" type="presOf" srcId="{C37A39EF-D129-4BB9-BAFF-9D8633C4CEA1}" destId="{A4539AB5-5467-4037-B37D-ECAF666DDC2B}" srcOrd="0" destOrd="0" presId="urn:microsoft.com/office/officeart/2005/8/layout/cycle5"/>
    <dgm:cxn modelId="{9768BE84-9756-4E22-996B-672FAE0E7116}" type="presOf" srcId="{EF948351-A61D-40D1-A89B-B06FD7F9056D}" destId="{AD4AFC95-B620-4B6F-AD55-E6B08DB52553}" srcOrd="0" destOrd="0" presId="urn:microsoft.com/office/officeart/2005/8/layout/cycle5"/>
    <dgm:cxn modelId="{16DCD032-F44C-4134-8396-406EE0A67BE6}" type="presOf" srcId="{358BF3E0-6818-4731-A76D-012D3F70249D}" destId="{D27351DA-5115-4447-A088-0362BA8ADD43}" srcOrd="0" destOrd="0" presId="urn:microsoft.com/office/officeart/2005/8/layout/cycle5"/>
    <dgm:cxn modelId="{D9B3CBDA-B6A3-427B-B9AB-2D6302BD981D}" type="presOf" srcId="{EA1EC138-791C-415F-8345-8D771D13C57A}" destId="{8F9C2BC4-B0C8-4148-8B10-41F9C666E0B7}" srcOrd="0" destOrd="0" presId="urn:microsoft.com/office/officeart/2005/8/layout/cycle5"/>
    <dgm:cxn modelId="{DC0FACC0-24F2-4E77-9C97-24520E780D74}" type="presOf" srcId="{CB32BD1B-D748-49AB-BDB6-5D2AEFBA2373}" destId="{A4D34252-FBC8-4476-96BB-A3D9F0AF33C0}" srcOrd="0" destOrd="0" presId="urn:microsoft.com/office/officeart/2005/8/layout/cycle5"/>
    <dgm:cxn modelId="{1A6115A1-8AA6-4D8A-AAE7-8C250D740F1E}" type="presOf" srcId="{6EF8CADA-856C-4E9C-A35E-3626C574F191}" destId="{D10A3F68-ECF3-403D-8DCB-04BC7B958D34}" srcOrd="0" destOrd="0" presId="urn:microsoft.com/office/officeart/2005/8/layout/cycle5"/>
    <dgm:cxn modelId="{8A8264DF-347D-43EA-BBFC-E72DB95D38BA}" srcId="{369F1DBB-3491-4BD3-A337-382E9A992D59}" destId="{DF8A46FE-C800-499A-A057-609BE22E20EE}" srcOrd="1" destOrd="0" parTransId="{655C8FBA-4B79-41AF-8B34-4F2E07A1A8A9}" sibTransId="{C97EF56C-16E1-4E11-86AA-C24410AFA3A4}"/>
    <dgm:cxn modelId="{3D7BE30E-0F3A-4F0B-9D61-7D414D6E5103}" type="presParOf" srcId="{F89488E2-DA05-448C-A1B6-A38E623AC2A3}" destId="{D10A3F68-ECF3-403D-8DCB-04BC7B958D34}" srcOrd="0" destOrd="0" presId="urn:microsoft.com/office/officeart/2005/8/layout/cycle5"/>
    <dgm:cxn modelId="{2198E6E9-03F7-47D8-8EA1-9581C98853B8}" type="presParOf" srcId="{F89488E2-DA05-448C-A1B6-A38E623AC2A3}" destId="{719E290A-EB8C-453B-A2F0-0516CBEBEBE3}" srcOrd="1" destOrd="0" presId="urn:microsoft.com/office/officeart/2005/8/layout/cycle5"/>
    <dgm:cxn modelId="{A7ADDAE2-F96C-464B-A00A-A0B2DB3DF765}" type="presParOf" srcId="{F89488E2-DA05-448C-A1B6-A38E623AC2A3}" destId="{6E3AA41A-95F9-4E45-9B63-DD0D94261C54}" srcOrd="2" destOrd="0" presId="urn:microsoft.com/office/officeart/2005/8/layout/cycle5"/>
    <dgm:cxn modelId="{FD92EEE4-83D5-4C92-9BF4-3516F5F4992B}" type="presParOf" srcId="{F89488E2-DA05-448C-A1B6-A38E623AC2A3}" destId="{7BD1B117-B877-4D43-AF56-24D332C0E0CB}" srcOrd="3" destOrd="0" presId="urn:microsoft.com/office/officeart/2005/8/layout/cycle5"/>
    <dgm:cxn modelId="{3155C87F-1B51-40DE-AC3F-836337199B3F}" type="presParOf" srcId="{F89488E2-DA05-448C-A1B6-A38E623AC2A3}" destId="{7BD60E02-CC9A-4E01-A164-8A84DC2B91DA}" srcOrd="4" destOrd="0" presId="urn:microsoft.com/office/officeart/2005/8/layout/cycle5"/>
    <dgm:cxn modelId="{C7F873C9-3057-4BC7-81AA-7F410AAF82D9}" type="presParOf" srcId="{F89488E2-DA05-448C-A1B6-A38E623AC2A3}" destId="{54C0109D-B5C5-4997-947E-64DF275B531D}" srcOrd="5" destOrd="0" presId="urn:microsoft.com/office/officeart/2005/8/layout/cycle5"/>
    <dgm:cxn modelId="{5A050C91-FAFA-49D6-9BEB-227454F62858}" type="presParOf" srcId="{F89488E2-DA05-448C-A1B6-A38E623AC2A3}" destId="{8F9C2BC4-B0C8-4148-8B10-41F9C666E0B7}" srcOrd="6" destOrd="0" presId="urn:microsoft.com/office/officeart/2005/8/layout/cycle5"/>
    <dgm:cxn modelId="{49A5127C-669A-4C77-930E-3DA93AD410A8}" type="presParOf" srcId="{F89488E2-DA05-448C-A1B6-A38E623AC2A3}" destId="{E495D782-7FC7-4EFF-AC71-0116F7616C17}" srcOrd="7" destOrd="0" presId="urn:microsoft.com/office/officeart/2005/8/layout/cycle5"/>
    <dgm:cxn modelId="{28C3B353-8F50-4F18-B257-06EBCE04B5E1}" type="presParOf" srcId="{F89488E2-DA05-448C-A1B6-A38E623AC2A3}" destId="{A2A834B4-8792-4D09-8EE1-81AAA028967A}" srcOrd="8" destOrd="0" presId="urn:microsoft.com/office/officeart/2005/8/layout/cycle5"/>
    <dgm:cxn modelId="{69206AC0-C3B0-44A0-AD1B-C46DA3CD8924}" type="presParOf" srcId="{F89488E2-DA05-448C-A1B6-A38E623AC2A3}" destId="{D27351DA-5115-4447-A088-0362BA8ADD43}" srcOrd="9" destOrd="0" presId="urn:microsoft.com/office/officeart/2005/8/layout/cycle5"/>
    <dgm:cxn modelId="{CDF87EE2-6DAF-465E-B935-9F951844FFDA}" type="presParOf" srcId="{F89488E2-DA05-448C-A1B6-A38E623AC2A3}" destId="{4096177B-3958-43B4-B6F5-446B9BA8919B}" srcOrd="10" destOrd="0" presId="urn:microsoft.com/office/officeart/2005/8/layout/cycle5"/>
    <dgm:cxn modelId="{F70FD896-786A-4A1E-A3D1-663D3A802510}" type="presParOf" srcId="{F89488E2-DA05-448C-A1B6-A38E623AC2A3}" destId="{A4539AB5-5467-4037-B37D-ECAF666DDC2B}" srcOrd="11" destOrd="0" presId="urn:microsoft.com/office/officeart/2005/8/layout/cycle5"/>
    <dgm:cxn modelId="{9C8360D7-2AFD-4458-B920-AB7D390D8605}" type="presParOf" srcId="{F89488E2-DA05-448C-A1B6-A38E623AC2A3}" destId="{A4D34252-FBC8-4476-96BB-A3D9F0AF33C0}" srcOrd="12" destOrd="0" presId="urn:microsoft.com/office/officeart/2005/8/layout/cycle5"/>
    <dgm:cxn modelId="{B09B0007-3D19-43DA-8A97-402B84184EA6}" type="presParOf" srcId="{F89488E2-DA05-448C-A1B6-A38E623AC2A3}" destId="{36C5C810-2967-49ED-8DCE-4760E3841143}" srcOrd="13" destOrd="0" presId="urn:microsoft.com/office/officeart/2005/8/layout/cycle5"/>
    <dgm:cxn modelId="{BDD808DA-B16F-4285-B0C4-1AAA32960FFB}" type="presParOf" srcId="{F89488E2-DA05-448C-A1B6-A38E623AC2A3}" destId="{AD4AFC95-B620-4B6F-AD55-E6B08DB5255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817F62-F651-4FBF-AB55-CABB3637BB5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2ECE4D-59F6-4412-A1DE-7DD446A4A041}">
      <dgm:prSet phldrT="[Текст]" custT="1"/>
      <dgm:spPr>
        <a:solidFill>
          <a:schemeClr val="accent6">
            <a:lumMod val="60000"/>
            <a:lumOff val="40000"/>
          </a:schemeClr>
        </a:solidFill>
        <a:ln w="28575">
          <a:solidFill>
            <a:srgbClr val="00B050"/>
          </a:solidFill>
        </a:ln>
      </dgm:spPr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Социальная значимость</a:t>
          </a:r>
          <a:endParaRPr lang="ru-RU" sz="3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467D76-B882-4F31-A8D4-D6710472B6B6}" type="parTrans" cxnId="{272829E5-7CDD-4A72-AD73-D410DD5849E1}">
      <dgm:prSet/>
      <dgm:spPr/>
      <dgm:t>
        <a:bodyPr/>
        <a:lstStyle/>
        <a:p>
          <a:endParaRPr lang="ru-RU"/>
        </a:p>
      </dgm:t>
    </dgm:pt>
    <dgm:pt modelId="{08543B96-F028-45AB-B308-B556C0B2A990}" type="sibTrans" cxnId="{272829E5-7CDD-4A72-AD73-D410DD5849E1}">
      <dgm:prSet/>
      <dgm:spPr/>
      <dgm:t>
        <a:bodyPr/>
        <a:lstStyle/>
        <a:p>
          <a:endParaRPr lang="ru-RU"/>
        </a:p>
      </dgm:t>
    </dgm:pt>
    <dgm:pt modelId="{4F1EF987-46BA-45C6-B01D-529DA8FB4B39}">
      <dgm:prSet phldrT="[Текст]"/>
      <dgm:spPr>
        <a:solidFill>
          <a:schemeClr val="bg2">
            <a:lumMod val="75000"/>
          </a:schemeClr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Установление доверительных отношений со сверстниками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DAE42A-E00F-43AA-B6C7-8D76F76A156F}" type="parTrans" cxnId="{8606B4E2-F596-4895-A230-810AB35B4FF7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D5602871-36C9-4F3A-AFA7-CDFD96064A12}" type="sibTrans" cxnId="{8606B4E2-F596-4895-A230-810AB35B4FF7}">
      <dgm:prSet/>
      <dgm:spPr/>
      <dgm:t>
        <a:bodyPr/>
        <a:lstStyle/>
        <a:p>
          <a:endParaRPr lang="ru-RU"/>
        </a:p>
      </dgm:t>
    </dgm:pt>
    <dgm:pt modelId="{A7A81261-23A9-476D-9420-028EECD68355}">
      <dgm:prSet phldrT="[Текст]"/>
      <dgm:spPr>
        <a:solidFill>
          <a:schemeClr val="bg2">
            <a:lumMod val="75000"/>
          </a:schemeClr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Проявление коммуникативных навыков и умений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81C243-9360-46F4-889D-25BCC91ED6BF}" type="parTrans" cxnId="{EC7E044B-A47B-42C5-B762-7A1333BC9882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48588234-6D32-4ACE-B7CC-7A76C171BF83}" type="sibTrans" cxnId="{EC7E044B-A47B-42C5-B762-7A1333BC9882}">
      <dgm:prSet/>
      <dgm:spPr/>
      <dgm:t>
        <a:bodyPr/>
        <a:lstStyle/>
        <a:p>
          <a:endParaRPr lang="ru-RU"/>
        </a:p>
      </dgm:t>
    </dgm:pt>
    <dgm:pt modelId="{02562119-261E-4557-8CB4-0959A73DD601}">
      <dgm:prSet phldrT="[Текст]"/>
      <dgm:spPr>
        <a:solidFill>
          <a:schemeClr val="bg2">
            <a:lumMod val="75000"/>
          </a:schemeClr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Учатся играть в парах и малых группах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633339-6979-4246-A663-93EAF0FEFF38}" type="parTrans" cxnId="{0C30AA82-9180-4A0E-8913-87EB463299A1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4DEC677E-FBEF-4ABC-BFED-67BA832BA78E}" type="sibTrans" cxnId="{0C30AA82-9180-4A0E-8913-87EB463299A1}">
      <dgm:prSet/>
      <dgm:spPr/>
      <dgm:t>
        <a:bodyPr/>
        <a:lstStyle/>
        <a:p>
          <a:endParaRPr lang="ru-RU"/>
        </a:p>
      </dgm:t>
    </dgm:pt>
    <dgm:pt modelId="{40808794-FCBF-4FFE-8DCC-5AE3A9D5E720}" type="pres">
      <dgm:prSet presAssocID="{38817F62-F651-4FBF-AB55-CABB3637BB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C41D33-D7E9-4D5E-B171-A89F2E9472C8}" type="pres">
      <dgm:prSet presAssocID="{622ECE4D-59F6-4412-A1DE-7DD446A4A041}" presName="centerShape" presStyleLbl="node0" presStyleIdx="0" presStyleCnt="1" custScaleX="134731"/>
      <dgm:spPr/>
      <dgm:t>
        <a:bodyPr/>
        <a:lstStyle/>
        <a:p>
          <a:endParaRPr lang="ru-RU"/>
        </a:p>
      </dgm:t>
    </dgm:pt>
    <dgm:pt modelId="{46EF655C-4547-4A48-B7A9-CA331505CF59}" type="pres">
      <dgm:prSet presAssocID="{8FDAE42A-E00F-43AA-B6C7-8D76F76A156F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69D67CEA-7317-4FC6-B3D7-619F3C57351A}" type="pres">
      <dgm:prSet presAssocID="{4F1EF987-46BA-45C6-B01D-529DA8FB4B3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A2933-40E1-4A38-85F5-1CD2678C7734}" type="pres">
      <dgm:prSet presAssocID="{1081C243-9360-46F4-889D-25BCC91ED6BF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7840DA34-7FCF-41AE-8AC0-66D65EF820DD}" type="pres">
      <dgm:prSet presAssocID="{A7A81261-23A9-476D-9420-028EECD6835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30016-F310-401C-B9EC-21498A1DDB87}" type="pres">
      <dgm:prSet presAssocID="{E7633339-6979-4246-A663-93EAF0FEFF38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DEEADF07-45AE-4A0B-BB6F-DAF7CC69808C}" type="pres">
      <dgm:prSet presAssocID="{02562119-261E-4557-8CB4-0959A73DD60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3835F6-CAB0-47BA-9220-0B928259D54A}" type="presOf" srcId="{4F1EF987-46BA-45C6-B01D-529DA8FB4B39}" destId="{69D67CEA-7317-4FC6-B3D7-619F3C57351A}" srcOrd="0" destOrd="0" presId="urn:microsoft.com/office/officeart/2005/8/layout/radial4"/>
    <dgm:cxn modelId="{29F0F6D1-865E-4602-8CF1-7B328830F51E}" type="presOf" srcId="{E7633339-6979-4246-A663-93EAF0FEFF38}" destId="{6BB30016-F310-401C-B9EC-21498A1DDB87}" srcOrd="0" destOrd="0" presId="urn:microsoft.com/office/officeart/2005/8/layout/radial4"/>
    <dgm:cxn modelId="{0C30AA82-9180-4A0E-8913-87EB463299A1}" srcId="{622ECE4D-59F6-4412-A1DE-7DD446A4A041}" destId="{02562119-261E-4557-8CB4-0959A73DD601}" srcOrd="2" destOrd="0" parTransId="{E7633339-6979-4246-A663-93EAF0FEFF38}" sibTransId="{4DEC677E-FBEF-4ABC-BFED-67BA832BA78E}"/>
    <dgm:cxn modelId="{EC7E044B-A47B-42C5-B762-7A1333BC9882}" srcId="{622ECE4D-59F6-4412-A1DE-7DD446A4A041}" destId="{A7A81261-23A9-476D-9420-028EECD68355}" srcOrd="1" destOrd="0" parTransId="{1081C243-9360-46F4-889D-25BCC91ED6BF}" sibTransId="{48588234-6D32-4ACE-B7CC-7A76C171BF83}"/>
    <dgm:cxn modelId="{986B2CA6-C418-479B-931C-1AA37877ACEA}" type="presOf" srcId="{A7A81261-23A9-476D-9420-028EECD68355}" destId="{7840DA34-7FCF-41AE-8AC0-66D65EF820DD}" srcOrd="0" destOrd="0" presId="urn:microsoft.com/office/officeart/2005/8/layout/radial4"/>
    <dgm:cxn modelId="{8606B4E2-F596-4895-A230-810AB35B4FF7}" srcId="{622ECE4D-59F6-4412-A1DE-7DD446A4A041}" destId="{4F1EF987-46BA-45C6-B01D-529DA8FB4B39}" srcOrd="0" destOrd="0" parTransId="{8FDAE42A-E00F-43AA-B6C7-8D76F76A156F}" sibTransId="{D5602871-36C9-4F3A-AFA7-CDFD96064A12}"/>
    <dgm:cxn modelId="{F1452376-3320-41BB-88C9-F57C010A974A}" type="presOf" srcId="{38817F62-F651-4FBF-AB55-CABB3637BB54}" destId="{40808794-FCBF-4FFE-8DCC-5AE3A9D5E720}" srcOrd="0" destOrd="0" presId="urn:microsoft.com/office/officeart/2005/8/layout/radial4"/>
    <dgm:cxn modelId="{43687A89-B5CB-4EEB-9077-E51FDF9F599F}" type="presOf" srcId="{8FDAE42A-E00F-43AA-B6C7-8D76F76A156F}" destId="{46EF655C-4547-4A48-B7A9-CA331505CF59}" srcOrd="0" destOrd="0" presId="urn:microsoft.com/office/officeart/2005/8/layout/radial4"/>
    <dgm:cxn modelId="{1EAFB5EB-72E5-43B6-923E-BEEEC2BDD3D7}" type="presOf" srcId="{622ECE4D-59F6-4412-A1DE-7DD446A4A041}" destId="{50C41D33-D7E9-4D5E-B171-A89F2E9472C8}" srcOrd="0" destOrd="0" presId="urn:microsoft.com/office/officeart/2005/8/layout/radial4"/>
    <dgm:cxn modelId="{272829E5-7CDD-4A72-AD73-D410DD5849E1}" srcId="{38817F62-F651-4FBF-AB55-CABB3637BB54}" destId="{622ECE4D-59F6-4412-A1DE-7DD446A4A041}" srcOrd="0" destOrd="0" parTransId="{1D467D76-B882-4F31-A8D4-D6710472B6B6}" sibTransId="{08543B96-F028-45AB-B308-B556C0B2A990}"/>
    <dgm:cxn modelId="{AC49E9AA-0D25-478F-BDAB-6035EBE0BF54}" type="presOf" srcId="{1081C243-9360-46F4-889D-25BCC91ED6BF}" destId="{D75A2933-40E1-4A38-85F5-1CD2678C7734}" srcOrd="0" destOrd="0" presId="urn:microsoft.com/office/officeart/2005/8/layout/radial4"/>
    <dgm:cxn modelId="{7942CD50-9D3C-4C2E-800D-70277E34A934}" type="presOf" srcId="{02562119-261E-4557-8CB4-0959A73DD601}" destId="{DEEADF07-45AE-4A0B-BB6F-DAF7CC69808C}" srcOrd="0" destOrd="0" presId="urn:microsoft.com/office/officeart/2005/8/layout/radial4"/>
    <dgm:cxn modelId="{28F86455-0B77-458C-AA82-2214DE1B6EF2}" type="presParOf" srcId="{40808794-FCBF-4FFE-8DCC-5AE3A9D5E720}" destId="{50C41D33-D7E9-4D5E-B171-A89F2E9472C8}" srcOrd="0" destOrd="0" presId="urn:microsoft.com/office/officeart/2005/8/layout/radial4"/>
    <dgm:cxn modelId="{2F037602-419A-4713-B44B-276653FB793C}" type="presParOf" srcId="{40808794-FCBF-4FFE-8DCC-5AE3A9D5E720}" destId="{46EF655C-4547-4A48-B7A9-CA331505CF59}" srcOrd="1" destOrd="0" presId="urn:microsoft.com/office/officeart/2005/8/layout/radial4"/>
    <dgm:cxn modelId="{8E0F216A-BDB0-475D-B069-E393A676CEB2}" type="presParOf" srcId="{40808794-FCBF-4FFE-8DCC-5AE3A9D5E720}" destId="{69D67CEA-7317-4FC6-B3D7-619F3C57351A}" srcOrd="2" destOrd="0" presId="urn:microsoft.com/office/officeart/2005/8/layout/radial4"/>
    <dgm:cxn modelId="{84C8F6F9-438B-41F0-B5A7-02BC05BE07B1}" type="presParOf" srcId="{40808794-FCBF-4FFE-8DCC-5AE3A9D5E720}" destId="{D75A2933-40E1-4A38-85F5-1CD2678C7734}" srcOrd="3" destOrd="0" presId="urn:microsoft.com/office/officeart/2005/8/layout/radial4"/>
    <dgm:cxn modelId="{3897D0B4-410D-4815-8E78-DCA37B33FD28}" type="presParOf" srcId="{40808794-FCBF-4FFE-8DCC-5AE3A9D5E720}" destId="{7840DA34-7FCF-41AE-8AC0-66D65EF820DD}" srcOrd="4" destOrd="0" presId="urn:microsoft.com/office/officeart/2005/8/layout/radial4"/>
    <dgm:cxn modelId="{9795B51F-CC25-474B-A842-A2DA7554F29A}" type="presParOf" srcId="{40808794-FCBF-4FFE-8DCC-5AE3A9D5E720}" destId="{6BB30016-F310-401C-B9EC-21498A1DDB87}" srcOrd="5" destOrd="0" presId="urn:microsoft.com/office/officeart/2005/8/layout/radial4"/>
    <dgm:cxn modelId="{6707B94D-E9D5-4364-A1BE-89D419B45DAC}" type="presParOf" srcId="{40808794-FCBF-4FFE-8DCC-5AE3A9D5E720}" destId="{DEEADF07-45AE-4A0B-BB6F-DAF7CC69808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DADA41-3926-40BC-ADF7-1C0D1A4A6F2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B7E3B6-0687-4EC0-89CA-655EDCA8A87D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«От простого к сложному»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237993-3FD2-458A-A1FF-0E87198BBAC8}" type="parTrans" cxnId="{1D3D152A-2894-4E46-903E-C8B501E59F3B}">
      <dgm:prSet/>
      <dgm:spPr/>
      <dgm:t>
        <a:bodyPr/>
        <a:lstStyle/>
        <a:p>
          <a:endParaRPr lang="ru-RU"/>
        </a:p>
      </dgm:t>
    </dgm:pt>
    <dgm:pt modelId="{46B1639C-E1A2-4B8D-AC41-D2F171EE1E0B}" type="sibTrans" cxnId="{1D3D152A-2894-4E46-903E-C8B501E59F3B}">
      <dgm:prSet/>
      <dgm:spPr/>
      <dgm:t>
        <a:bodyPr/>
        <a:lstStyle/>
        <a:p>
          <a:endParaRPr lang="ru-RU"/>
        </a:p>
      </dgm:t>
    </dgm:pt>
    <dgm:pt modelId="{4F8BD561-4E7E-46F5-89DE-09856016D5BA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«Самостоятельно по способностям»</a:t>
          </a:r>
          <a:endParaRPr lang="ru-RU" sz="24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835036-7291-4FC1-B829-D24DBC683E6A}" type="parTrans" cxnId="{A5B917A4-80AC-4EFD-964F-6EDA059ACE4B}">
      <dgm:prSet/>
      <dgm:spPr/>
      <dgm:t>
        <a:bodyPr/>
        <a:lstStyle/>
        <a:p>
          <a:endParaRPr lang="ru-RU"/>
        </a:p>
      </dgm:t>
    </dgm:pt>
    <dgm:pt modelId="{7E49793F-A813-4685-9082-4F7B64846A48}" type="sibTrans" cxnId="{A5B917A4-80AC-4EFD-964F-6EDA059ACE4B}">
      <dgm:prSet/>
      <dgm:spPr/>
      <dgm:t>
        <a:bodyPr/>
        <a:lstStyle/>
        <a:p>
          <a:endParaRPr lang="ru-RU"/>
        </a:p>
      </dgm:t>
    </dgm:pt>
    <dgm:pt modelId="{668D81F1-A9BE-4D4B-9609-0A9D1ECD2088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«Постепенность и систематичность»</a:t>
          </a:r>
          <a:r>
            <a: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24FA0C-7FF3-4A3E-A084-9689E9F18256}" type="parTrans" cxnId="{8D3DE6A9-48B1-41C4-B1B0-6A73352AE13F}">
      <dgm:prSet/>
      <dgm:spPr/>
      <dgm:t>
        <a:bodyPr/>
        <a:lstStyle/>
        <a:p>
          <a:endParaRPr lang="ru-RU"/>
        </a:p>
      </dgm:t>
    </dgm:pt>
    <dgm:pt modelId="{B89F60BD-4B57-4001-B5FD-E630007C808A}" type="sibTrans" cxnId="{8D3DE6A9-48B1-41C4-B1B0-6A73352AE13F}">
      <dgm:prSet/>
      <dgm:spPr/>
      <dgm:t>
        <a:bodyPr/>
        <a:lstStyle/>
        <a:p>
          <a:endParaRPr lang="ru-RU"/>
        </a:p>
      </dgm:t>
    </dgm:pt>
    <dgm:pt modelId="{7F6825CD-6877-4E67-AFBE-1127A2B9C3BC}" type="pres">
      <dgm:prSet presAssocID="{71DADA41-3926-40BC-ADF7-1C0D1A4A6F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56998B-D4AF-4E9A-A9AD-79FC42E539A9}" type="pres">
      <dgm:prSet presAssocID="{71DADA41-3926-40BC-ADF7-1C0D1A4A6F21}" presName="arrow" presStyleLbl="bgShp" presStyleIdx="0" presStyleCnt="1"/>
      <dgm:spPr>
        <a:ln>
          <a:solidFill>
            <a:schemeClr val="tx2"/>
          </a:solidFill>
        </a:ln>
      </dgm:spPr>
    </dgm:pt>
    <dgm:pt modelId="{B7DB06C4-8274-438C-9406-94FB7B0B1603}" type="pres">
      <dgm:prSet presAssocID="{71DADA41-3926-40BC-ADF7-1C0D1A4A6F21}" presName="linearProcess" presStyleCnt="0"/>
      <dgm:spPr/>
    </dgm:pt>
    <dgm:pt modelId="{D7A42775-DB61-4700-9C6B-809CEC6FD732}" type="pres">
      <dgm:prSet presAssocID="{D7B7E3B6-0687-4EC0-89CA-655EDCA8A87D}" presName="textNode" presStyleLbl="node1" presStyleIdx="0" presStyleCnt="3" custScaleX="64422" custLinFactX="-41830" custLinFactNeighborX="-100000" custLinFactNeighborY="-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A7627-B98A-487F-9888-EA422DF7D10C}" type="pres">
      <dgm:prSet presAssocID="{46B1639C-E1A2-4B8D-AC41-D2F171EE1E0B}" presName="sibTrans" presStyleCnt="0"/>
      <dgm:spPr/>
    </dgm:pt>
    <dgm:pt modelId="{318207F1-7C2D-427B-94B9-009079417666}" type="pres">
      <dgm:prSet presAssocID="{4F8BD561-4E7E-46F5-89DE-09856016D5B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0AB19-208B-49B0-BCB9-3A2D026E4D7C}" type="pres">
      <dgm:prSet presAssocID="{7E49793F-A813-4685-9082-4F7B64846A48}" presName="sibTrans" presStyleCnt="0"/>
      <dgm:spPr/>
    </dgm:pt>
    <dgm:pt modelId="{813AC5D4-D35A-4280-8B30-E6D9E7667B20}" type="pres">
      <dgm:prSet presAssocID="{668D81F1-A9BE-4D4B-9609-0A9D1ECD2088}" presName="textNode" presStyleLbl="node1" presStyleIdx="2" presStyleCnt="3" custScaleX="110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917A4-80AC-4EFD-964F-6EDA059ACE4B}" srcId="{71DADA41-3926-40BC-ADF7-1C0D1A4A6F21}" destId="{4F8BD561-4E7E-46F5-89DE-09856016D5BA}" srcOrd="1" destOrd="0" parTransId="{07835036-7291-4FC1-B829-D24DBC683E6A}" sibTransId="{7E49793F-A813-4685-9082-4F7B64846A48}"/>
    <dgm:cxn modelId="{235395D7-43D9-4A78-AF7F-3AE74D0125B3}" type="presOf" srcId="{4F8BD561-4E7E-46F5-89DE-09856016D5BA}" destId="{318207F1-7C2D-427B-94B9-009079417666}" srcOrd="0" destOrd="0" presId="urn:microsoft.com/office/officeart/2005/8/layout/hProcess9"/>
    <dgm:cxn modelId="{1D3D152A-2894-4E46-903E-C8B501E59F3B}" srcId="{71DADA41-3926-40BC-ADF7-1C0D1A4A6F21}" destId="{D7B7E3B6-0687-4EC0-89CA-655EDCA8A87D}" srcOrd="0" destOrd="0" parTransId="{46237993-3FD2-458A-A1FF-0E87198BBAC8}" sibTransId="{46B1639C-E1A2-4B8D-AC41-D2F171EE1E0B}"/>
    <dgm:cxn modelId="{62ACE4B3-566C-473F-BA9C-7EA8F710454B}" type="presOf" srcId="{D7B7E3B6-0687-4EC0-89CA-655EDCA8A87D}" destId="{D7A42775-DB61-4700-9C6B-809CEC6FD732}" srcOrd="0" destOrd="0" presId="urn:microsoft.com/office/officeart/2005/8/layout/hProcess9"/>
    <dgm:cxn modelId="{589AC59E-EB0F-4D26-B03F-6D083E762A67}" type="presOf" srcId="{71DADA41-3926-40BC-ADF7-1C0D1A4A6F21}" destId="{7F6825CD-6877-4E67-AFBE-1127A2B9C3BC}" srcOrd="0" destOrd="0" presId="urn:microsoft.com/office/officeart/2005/8/layout/hProcess9"/>
    <dgm:cxn modelId="{8D3DE6A9-48B1-41C4-B1B0-6A73352AE13F}" srcId="{71DADA41-3926-40BC-ADF7-1C0D1A4A6F21}" destId="{668D81F1-A9BE-4D4B-9609-0A9D1ECD2088}" srcOrd="2" destOrd="0" parTransId="{5224FA0C-7FF3-4A3E-A084-9689E9F18256}" sibTransId="{B89F60BD-4B57-4001-B5FD-E630007C808A}"/>
    <dgm:cxn modelId="{2E1F4AA8-C3D5-4E63-BDFA-ADA33400DA33}" type="presOf" srcId="{668D81F1-A9BE-4D4B-9609-0A9D1ECD2088}" destId="{813AC5D4-D35A-4280-8B30-E6D9E7667B20}" srcOrd="0" destOrd="0" presId="urn:microsoft.com/office/officeart/2005/8/layout/hProcess9"/>
    <dgm:cxn modelId="{6F559C2E-D7E5-4AA9-8BDB-20534E6329F3}" type="presParOf" srcId="{7F6825CD-6877-4E67-AFBE-1127A2B9C3BC}" destId="{7656998B-D4AF-4E9A-A9AD-79FC42E539A9}" srcOrd="0" destOrd="0" presId="urn:microsoft.com/office/officeart/2005/8/layout/hProcess9"/>
    <dgm:cxn modelId="{56599ECA-44A4-4248-A14C-9FD27AAC9963}" type="presParOf" srcId="{7F6825CD-6877-4E67-AFBE-1127A2B9C3BC}" destId="{B7DB06C4-8274-438C-9406-94FB7B0B1603}" srcOrd="1" destOrd="0" presId="urn:microsoft.com/office/officeart/2005/8/layout/hProcess9"/>
    <dgm:cxn modelId="{49F69FE3-BC4F-41E1-9202-2929ED76AFD4}" type="presParOf" srcId="{B7DB06C4-8274-438C-9406-94FB7B0B1603}" destId="{D7A42775-DB61-4700-9C6B-809CEC6FD732}" srcOrd="0" destOrd="0" presId="urn:microsoft.com/office/officeart/2005/8/layout/hProcess9"/>
    <dgm:cxn modelId="{95F3917B-0E94-4F18-9369-6A647F1D6CBE}" type="presParOf" srcId="{B7DB06C4-8274-438C-9406-94FB7B0B1603}" destId="{8BBA7627-B98A-487F-9888-EA422DF7D10C}" srcOrd="1" destOrd="0" presId="urn:microsoft.com/office/officeart/2005/8/layout/hProcess9"/>
    <dgm:cxn modelId="{9BE967E6-EF18-458E-B8BF-EF4857239E9A}" type="presParOf" srcId="{B7DB06C4-8274-438C-9406-94FB7B0B1603}" destId="{318207F1-7C2D-427B-94B9-009079417666}" srcOrd="2" destOrd="0" presId="urn:microsoft.com/office/officeart/2005/8/layout/hProcess9"/>
    <dgm:cxn modelId="{22D501C2-0078-45F6-9B5A-B80FC2295762}" type="presParOf" srcId="{B7DB06C4-8274-438C-9406-94FB7B0B1603}" destId="{3290AB19-208B-49B0-BCB9-3A2D026E4D7C}" srcOrd="3" destOrd="0" presId="urn:microsoft.com/office/officeart/2005/8/layout/hProcess9"/>
    <dgm:cxn modelId="{F99EDB5E-92CA-4535-979C-8618E8BE7D17}" type="presParOf" srcId="{B7DB06C4-8274-438C-9406-94FB7B0B1603}" destId="{813AC5D4-D35A-4280-8B30-E6D9E7667B2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9175B5-42A0-4B6D-864E-9BFCBB57D36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B65237-86D1-438E-B797-4F4880D3392E}">
      <dgm:prSet phldrT="[Текст]" custT="1"/>
      <dgm:spPr>
        <a:solidFill>
          <a:schemeClr val="accent6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Обучающие: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9F1A593-F979-42F4-A943-494275AFDA3D}" type="parTrans" cxnId="{55CB3764-B69B-4041-91B2-81B47D8C14D4}">
      <dgm:prSet/>
      <dgm:spPr/>
      <dgm:t>
        <a:bodyPr/>
        <a:lstStyle/>
        <a:p>
          <a:endParaRPr lang="ru-RU"/>
        </a:p>
      </dgm:t>
    </dgm:pt>
    <dgm:pt modelId="{7E1C556B-4AA8-47C5-8C08-6942226B477B}" type="sibTrans" cxnId="{55CB3764-B69B-4041-91B2-81B47D8C14D4}">
      <dgm:prSet/>
      <dgm:spPr/>
      <dgm:t>
        <a:bodyPr/>
        <a:lstStyle/>
        <a:p>
          <a:endParaRPr lang="ru-RU"/>
        </a:p>
      </dgm:t>
    </dgm:pt>
    <dgm:pt modelId="{90AB9D82-359D-45B6-BF6A-96DEF77268B1}">
      <dgm:prSet phldrT="[Текст]" custT="1"/>
      <dgm:spPr>
        <a:solidFill>
          <a:schemeClr val="accent6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Формировать умственные действия (анализ, синтез, сравнение, обобщение, классификация, аналогия).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448180D-1FDC-468B-A559-5BA6FC4C75A5}" type="parTrans" cxnId="{A63AF289-3764-4FC4-9907-3F33A33069E4}">
      <dgm:prSet/>
      <dgm:spPr/>
      <dgm:t>
        <a:bodyPr/>
        <a:lstStyle/>
        <a:p>
          <a:endParaRPr lang="ru-RU"/>
        </a:p>
      </dgm:t>
    </dgm:pt>
    <dgm:pt modelId="{42F27CF0-E2C7-46CC-A397-86CD0EFDBA67}" type="sibTrans" cxnId="{A63AF289-3764-4FC4-9907-3F33A33069E4}">
      <dgm:prSet/>
      <dgm:spPr/>
      <dgm:t>
        <a:bodyPr/>
        <a:lstStyle/>
        <a:p>
          <a:endParaRPr lang="ru-RU"/>
        </a:p>
      </dgm:t>
    </dgm:pt>
    <dgm:pt modelId="{E1898E94-C57E-4EC7-9955-DB03120A52E2}">
      <dgm:prSet phldrT="[Текст]" custT="1"/>
      <dgm:spPr>
        <a:solidFill>
          <a:schemeClr val="accent6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Развивающие:</a:t>
          </a:r>
          <a:endParaRPr lang="ru-RU" sz="2400" b="1" dirty="0" smtClean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Формировать творческие и интеллектуальные способности, самостоятельность и мелкую моторику руки.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Развивать познавательные процессы мышления, внимания, памяти, восприятия.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Формировать познавательный интерес, радость творчества.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Формировать интеллектуальных способностей (анализ, синтез, сравнение, обобщение, классификация).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C24AFBD-82CD-40CA-B08B-7EF8E4FCAB26}" type="parTrans" cxnId="{3ED4CA83-A3BC-4E13-9615-43AF3ED95F12}">
      <dgm:prSet/>
      <dgm:spPr/>
      <dgm:t>
        <a:bodyPr/>
        <a:lstStyle/>
        <a:p>
          <a:endParaRPr lang="ru-RU"/>
        </a:p>
      </dgm:t>
    </dgm:pt>
    <dgm:pt modelId="{7314C587-CB1C-4345-BD9C-7443308128A2}" type="sibTrans" cxnId="{3ED4CA83-A3BC-4E13-9615-43AF3ED95F12}">
      <dgm:prSet/>
      <dgm:spPr/>
      <dgm:t>
        <a:bodyPr/>
        <a:lstStyle/>
        <a:p>
          <a:endParaRPr lang="ru-RU"/>
        </a:p>
      </dgm:t>
    </dgm:pt>
    <dgm:pt modelId="{7E84DE14-FCAD-49CD-B2AC-4378D6E09A77}">
      <dgm:prSet phldrT="[Текст]" custT="1"/>
      <dgm:spPr>
        <a:solidFill>
          <a:schemeClr val="accent6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Воспитательные:</a:t>
          </a:r>
          <a:endParaRPr lang="ru-RU" sz="1800" b="1" dirty="0" smtClean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700" b="1" dirty="0" smtClean="0">
              <a:latin typeface="Times New Roman" pitchFamily="18" charset="0"/>
              <a:cs typeface="Times New Roman" pitchFamily="18" charset="0"/>
            </a:rPr>
            <a:t>Воспитывать устойчивый интерес к развивающим играм, любознательность, творческую активность.</a:t>
          </a:r>
          <a:endParaRPr lang="ru-RU" sz="1700" b="1" dirty="0">
            <a:latin typeface="Times New Roman" pitchFamily="18" charset="0"/>
            <a:cs typeface="Times New Roman" pitchFamily="18" charset="0"/>
          </a:endParaRPr>
        </a:p>
      </dgm:t>
    </dgm:pt>
    <dgm:pt modelId="{02009AEE-EFF2-4BF6-B658-78859CC73FDB}" type="parTrans" cxnId="{4632237E-5AEF-4876-BB76-3651A96F66C0}">
      <dgm:prSet/>
      <dgm:spPr/>
      <dgm:t>
        <a:bodyPr/>
        <a:lstStyle/>
        <a:p>
          <a:endParaRPr lang="ru-RU"/>
        </a:p>
      </dgm:t>
    </dgm:pt>
    <dgm:pt modelId="{89BEA8B1-3BD7-4F5F-9172-AA35F7761D7D}" type="sibTrans" cxnId="{4632237E-5AEF-4876-BB76-3651A96F66C0}">
      <dgm:prSet/>
      <dgm:spPr/>
      <dgm:t>
        <a:bodyPr/>
        <a:lstStyle/>
        <a:p>
          <a:endParaRPr lang="ru-RU"/>
        </a:p>
      </dgm:t>
    </dgm:pt>
    <dgm:pt modelId="{0DD07323-C55D-46B3-B9C4-4FAE825E960C}">
      <dgm:prSet custT="1"/>
      <dgm:spPr>
        <a:solidFill>
          <a:schemeClr val="accent6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Формировать умения и навыки (умения обдумывать и планировать свои действия, осуществлять решение в соответствии с заданными правилами, проверять результат своих действий).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755A992-FE65-48B7-A211-94135D6E0C69}" type="parTrans" cxnId="{28BBBC51-D939-4658-A595-2A59BECF1092}">
      <dgm:prSet/>
      <dgm:spPr/>
      <dgm:t>
        <a:bodyPr/>
        <a:lstStyle/>
        <a:p>
          <a:endParaRPr lang="ru-RU"/>
        </a:p>
      </dgm:t>
    </dgm:pt>
    <dgm:pt modelId="{8199EB4F-EFB5-4822-9CA3-BA335F46613F}" type="sibTrans" cxnId="{28BBBC51-D939-4658-A595-2A59BECF1092}">
      <dgm:prSet/>
      <dgm:spPr/>
      <dgm:t>
        <a:bodyPr/>
        <a:lstStyle/>
        <a:p>
          <a:endParaRPr lang="ru-RU"/>
        </a:p>
      </dgm:t>
    </dgm:pt>
    <dgm:pt modelId="{2677484A-5E08-4BB6-95AD-9AD89A1C67B9}" type="pres">
      <dgm:prSet presAssocID="{E49175B5-42A0-4B6D-864E-9BFCBB57D3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4ED3B4-5117-4F2A-B0FE-A453B619F3A5}" type="pres">
      <dgm:prSet presAssocID="{57B65237-86D1-438E-B797-4F4880D3392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DDE85-6D49-4B29-B0BE-715DFB42758C}" type="pres">
      <dgm:prSet presAssocID="{7E1C556B-4AA8-47C5-8C08-6942226B477B}" presName="sibTrans" presStyleCnt="0"/>
      <dgm:spPr/>
    </dgm:pt>
    <dgm:pt modelId="{28E67FDC-5891-4584-9B8B-02EFCD411D4A}" type="pres">
      <dgm:prSet presAssocID="{E1898E94-C57E-4EC7-9955-DB03120A52E2}" presName="node" presStyleLbl="node1" presStyleIdx="1" presStyleCnt="3" custScaleX="97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90E44-8BBD-458F-A56D-D6305125B914}" type="pres">
      <dgm:prSet presAssocID="{7314C587-CB1C-4345-BD9C-7443308128A2}" presName="sibTrans" presStyleCnt="0"/>
      <dgm:spPr/>
    </dgm:pt>
    <dgm:pt modelId="{9D077E1A-4EC1-491A-AB20-C475B528D194}" type="pres">
      <dgm:prSet presAssocID="{7E84DE14-FCAD-49CD-B2AC-4378D6E09A77}" presName="node" presStyleLbl="node1" presStyleIdx="2" presStyleCnt="3" custScaleX="69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2C067F-91AC-404E-9FCC-80F7E5615E42}" type="presOf" srcId="{E1898E94-C57E-4EC7-9955-DB03120A52E2}" destId="{28E67FDC-5891-4584-9B8B-02EFCD411D4A}" srcOrd="0" destOrd="0" presId="urn:microsoft.com/office/officeart/2005/8/layout/hList6"/>
    <dgm:cxn modelId="{A0BAB2F8-DCDF-489D-BAEE-8BBD50719644}" type="presOf" srcId="{7E84DE14-FCAD-49CD-B2AC-4378D6E09A77}" destId="{9D077E1A-4EC1-491A-AB20-C475B528D194}" srcOrd="0" destOrd="0" presId="urn:microsoft.com/office/officeart/2005/8/layout/hList6"/>
    <dgm:cxn modelId="{AB55B05D-7FB8-4FB9-A41E-CAF61AB8A68A}" type="presOf" srcId="{E49175B5-42A0-4B6D-864E-9BFCBB57D36A}" destId="{2677484A-5E08-4BB6-95AD-9AD89A1C67B9}" srcOrd="0" destOrd="0" presId="urn:microsoft.com/office/officeart/2005/8/layout/hList6"/>
    <dgm:cxn modelId="{28BBBC51-D939-4658-A595-2A59BECF1092}" srcId="{57B65237-86D1-438E-B797-4F4880D3392E}" destId="{0DD07323-C55D-46B3-B9C4-4FAE825E960C}" srcOrd="1" destOrd="0" parTransId="{E755A992-FE65-48B7-A211-94135D6E0C69}" sibTransId="{8199EB4F-EFB5-4822-9CA3-BA335F46613F}"/>
    <dgm:cxn modelId="{A63AF289-3764-4FC4-9907-3F33A33069E4}" srcId="{57B65237-86D1-438E-B797-4F4880D3392E}" destId="{90AB9D82-359D-45B6-BF6A-96DEF77268B1}" srcOrd="0" destOrd="0" parTransId="{F448180D-1FDC-468B-A559-5BA6FC4C75A5}" sibTransId="{42F27CF0-E2C7-46CC-A397-86CD0EFDBA67}"/>
    <dgm:cxn modelId="{B9BBBD8F-E1E2-4545-A775-D6D1F2376013}" type="presOf" srcId="{0DD07323-C55D-46B3-B9C4-4FAE825E960C}" destId="{EE4ED3B4-5117-4F2A-B0FE-A453B619F3A5}" srcOrd="0" destOrd="2" presId="urn:microsoft.com/office/officeart/2005/8/layout/hList6"/>
    <dgm:cxn modelId="{3ED4CA83-A3BC-4E13-9615-43AF3ED95F12}" srcId="{E49175B5-42A0-4B6D-864E-9BFCBB57D36A}" destId="{E1898E94-C57E-4EC7-9955-DB03120A52E2}" srcOrd="1" destOrd="0" parTransId="{8C24AFBD-82CD-40CA-B08B-7EF8E4FCAB26}" sibTransId="{7314C587-CB1C-4345-BD9C-7443308128A2}"/>
    <dgm:cxn modelId="{55CB3764-B69B-4041-91B2-81B47D8C14D4}" srcId="{E49175B5-42A0-4B6D-864E-9BFCBB57D36A}" destId="{57B65237-86D1-438E-B797-4F4880D3392E}" srcOrd="0" destOrd="0" parTransId="{E9F1A593-F979-42F4-A943-494275AFDA3D}" sibTransId="{7E1C556B-4AA8-47C5-8C08-6942226B477B}"/>
    <dgm:cxn modelId="{C1A418C8-2CA5-4869-8C34-2D22723700AE}" type="presOf" srcId="{57B65237-86D1-438E-B797-4F4880D3392E}" destId="{EE4ED3B4-5117-4F2A-B0FE-A453B619F3A5}" srcOrd="0" destOrd="0" presId="urn:microsoft.com/office/officeart/2005/8/layout/hList6"/>
    <dgm:cxn modelId="{563E6AD9-DBA0-410C-912C-50CC0238BE11}" type="presOf" srcId="{90AB9D82-359D-45B6-BF6A-96DEF77268B1}" destId="{EE4ED3B4-5117-4F2A-B0FE-A453B619F3A5}" srcOrd="0" destOrd="1" presId="urn:microsoft.com/office/officeart/2005/8/layout/hList6"/>
    <dgm:cxn modelId="{4632237E-5AEF-4876-BB76-3651A96F66C0}" srcId="{E49175B5-42A0-4B6D-864E-9BFCBB57D36A}" destId="{7E84DE14-FCAD-49CD-B2AC-4378D6E09A77}" srcOrd="2" destOrd="0" parTransId="{02009AEE-EFF2-4BF6-B658-78859CC73FDB}" sibTransId="{89BEA8B1-3BD7-4F5F-9172-AA35F7761D7D}"/>
    <dgm:cxn modelId="{F624BBBD-A742-419B-A200-130D1B51F211}" type="presParOf" srcId="{2677484A-5E08-4BB6-95AD-9AD89A1C67B9}" destId="{EE4ED3B4-5117-4F2A-B0FE-A453B619F3A5}" srcOrd="0" destOrd="0" presId="urn:microsoft.com/office/officeart/2005/8/layout/hList6"/>
    <dgm:cxn modelId="{C429770F-3921-43A1-9006-DDCF31F15C2E}" type="presParOf" srcId="{2677484A-5E08-4BB6-95AD-9AD89A1C67B9}" destId="{8BADDE85-6D49-4B29-B0BE-715DFB42758C}" srcOrd="1" destOrd="0" presId="urn:microsoft.com/office/officeart/2005/8/layout/hList6"/>
    <dgm:cxn modelId="{215D3E07-3117-4DF0-90F3-4FD2DAB89058}" type="presParOf" srcId="{2677484A-5E08-4BB6-95AD-9AD89A1C67B9}" destId="{28E67FDC-5891-4584-9B8B-02EFCD411D4A}" srcOrd="2" destOrd="0" presId="urn:microsoft.com/office/officeart/2005/8/layout/hList6"/>
    <dgm:cxn modelId="{8B51DBB4-F129-4F46-A190-1BB9287CB2DC}" type="presParOf" srcId="{2677484A-5E08-4BB6-95AD-9AD89A1C67B9}" destId="{20390E44-8BBD-458F-A56D-D6305125B914}" srcOrd="3" destOrd="0" presId="urn:microsoft.com/office/officeart/2005/8/layout/hList6"/>
    <dgm:cxn modelId="{3E522B81-989E-4746-8552-4FD26E44C93D}" type="presParOf" srcId="{2677484A-5E08-4BB6-95AD-9AD89A1C67B9}" destId="{9D077E1A-4EC1-491A-AB20-C475B528D19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FF2AD0-F314-4D27-B8A0-A258FDE31B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ECA9C4-5C04-45B8-B4DB-D4B91A47F69B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Буклеты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40135E2-49EE-4D1E-BC55-0BC20C4FD9C4}" type="parTrans" cxnId="{CB26F4C4-D0BE-4182-8175-34C286861623}">
      <dgm:prSet/>
      <dgm:spPr/>
      <dgm:t>
        <a:bodyPr/>
        <a:lstStyle/>
        <a:p>
          <a:endParaRPr lang="ru-RU"/>
        </a:p>
      </dgm:t>
    </dgm:pt>
    <dgm:pt modelId="{68C8BD91-E98D-4605-B283-5EA24152A69E}" type="sibTrans" cxnId="{CB26F4C4-D0BE-4182-8175-34C286861623}">
      <dgm:prSet/>
      <dgm:spPr/>
      <dgm:t>
        <a:bodyPr/>
        <a:lstStyle/>
        <a:p>
          <a:endParaRPr lang="ru-RU"/>
        </a:p>
      </dgm:t>
    </dgm:pt>
    <dgm:pt modelId="{8FE41942-2642-4AB2-93DF-CE24E8FF237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«Развиваем логическое мышление у дошкольников»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E9A0662-512C-46BD-B2D6-4DA2230B06C5}" type="parTrans" cxnId="{4C9BED0E-45A9-4E58-B3A8-C93AAFB23AFA}">
      <dgm:prSet/>
      <dgm:spPr/>
      <dgm:t>
        <a:bodyPr/>
        <a:lstStyle/>
        <a:p>
          <a:endParaRPr lang="ru-RU"/>
        </a:p>
      </dgm:t>
    </dgm:pt>
    <dgm:pt modelId="{3682F11A-5A7C-4925-B288-C3D86BCAEC9F}" type="sibTrans" cxnId="{4C9BED0E-45A9-4E58-B3A8-C93AAFB23AFA}">
      <dgm:prSet/>
      <dgm:spPr/>
      <dgm:t>
        <a:bodyPr/>
        <a:lstStyle/>
        <a:p>
          <a:endParaRPr lang="ru-RU"/>
        </a:p>
      </dgm:t>
    </dgm:pt>
    <dgm:pt modelId="{627E1631-ED3D-4A64-A02B-B86054D8548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«Запоминай, играя»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AB5C22C-9EFD-4A7A-9893-DEC2D83807D9}" type="parTrans" cxnId="{0201BCE3-15E6-4979-8A97-C283CDD4D5EA}">
      <dgm:prSet/>
      <dgm:spPr/>
      <dgm:t>
        <a:bodyPr/>
        <a:lstStyle/>
        <a:p>
          <a:endParaRPr lang="ru-RU"/>
        </a:p>
      </dgm:t>
    </dgm:pt>
    <dgm:pt modelId="{27D4E399-C78F-4967-A851-AB0DFEB8DDD7}" type="sibTrans" cxnId="{0201BCE3-15E6-4979-8A97-C283CDD4D5EA}">
      <dgm:prSet/>
      <dgm:spPr/>
      <dgm:t>
        <a:bodyPr/>
        <a:lstStyle/>
        <a:p>
          <a:endParaRPr lang="ru-RU"/>
        </a:p>
      </dgm:t>
    </dgm:pt>
    <dgm:pt modelId="{EED8D749-B12F-42D0-8E19-4DF714D29F09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8DC09CC-37BC-4C4A-BF35-3424B942A1D6}" type="parTrans" cxnId="{0F7839ED-625A-462D-B9D2-0D9B031DDDEA}">
      <dgm:prSet/>
      <dgm:spPr/>
      <dgm:t>
        <a:bodyPr/>
        <a:lstStyle/>
        <a:p>
          <a:endParaRPr lang="ru-RU"/>
        </a:p>
      </dgm:t>
    </dgm:pt>
    <dgm:pt modelId="{4DA80319-B81D-4035-A442-ED9FFB7B3462}" type="sibTrans" cxnId="{0F7839ED-625A-462D-B9D2-0D9B031DDDEA}">
      <dgm:prSet/>
      <dgm:spPr/>
      <dgm:t>
        <a:bodyPr/>
        <a:lstStyle/>
        <a:p>
          <a:endParaRPr lang="ru-RU"/>
        </a:p>
      </dgm:t>
    </dgm:pt>
    <dgm:pt modelId="{B4F7A3C3-36A7-47A2-9E98-C2347F53379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«Использование в образовательной деятельности блоков </a:t>
          </a:r>
          <a:r>
            <a:rPr lang="ru-RU" sz="2400" b="1" dirty="0" err="1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Дьенеша</a:t>
          </a:r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и палочек </a:t>
          </a:r>
          <a:r>
            <a:rPr lang="ru-RU" sz="2400" b="1" dirty="0" err="1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Кюизенера</a:t>
          </a:r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2CEAB16-C957-4BDB-A193-38E332E7A4F5}" type="parTrans" cxnId="{4118C2C8-EDB0-455B-97B0-5ECDFE985AD5}">
      <dgm:prSet/>
      <dgm:spPr/>
      <dgm:t>
        <a:bodyPr/>
        <a:lstStyle/>
        <a:p>
          <a:endParaRPr lang="ru-RU"/>
        </a:p>
      </dgm:t>
    </dgm:pt>
    <dgm:pt modelId="{D3394A5E-9899-45B9-8A04-EA8BE89BAB72}" type="sibTrans" cxnId="{4118C2C8-EDB0-455B-97B0-5ECDFE985AD5}">
      <dgm:prSet/>
      <dgm:spPr/>
      <dgm:t>
        <a:bodyPr/>
        <a:lstStyle/>
        <a:p>
          <a:endParaRPr lang="ru-RU"/>
        </a:p>
      </dgm:t>
    </dgm:pt>
    <dgm:pt modelId="{136AB326-CA44-4567-B2A4-09F3AF58CBB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«Веселая математика с ребенком»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A2F436D-6166-4CFD-A46A-B7D85FBEB434}" type="parTrans" cxnId="{619B2099-844D-42EA-8C1F-20A014123984}">
      <dgm:prSet/>
      <dgm:spPr/>
      <dgm:t>
        <a:bodyPr/>
        <a:lstStyle/>
        <a:p>
          <a:endParaRPr lang="ru-RU"/>
        </a:p>
      </dgm:t>
    </dgm:pt>
    <dgm:pt modelId="{A2853FA6-24D5-420B-9EE4-5E16CCD12B4E}" type="sibTrans" cxnId="{619B2099-844D-42EA-8C1F-20A014123984}">
      <dgm:prSet/>
      <dgm:spPr/>
      <dgm:t>
        <a:bodyPr/>
        <a:lstStyle/>
        <a:p>
          <a:endParaRPr lang="ru-RU"/>
        </a:p>
      </dgm:t>
    </dgm:pt>
    <dgm:pt modelId="{EDB5A52E-43FE-4E54-AF08-F77FD5931E0D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Мастер - классы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367CEB1-0E22-4787-BC67-1A9FAED66F56}" type="parTrans" cxnId="{C3D310E7-52A2-49A9-A1BD-E52AF36A7FC5}">
      <dgm:prSet/>
      <dgm:spPr/>
      <dgm:t>
        <a:bodyPr/>
        <a:lstStyle/>
        <a:p>
          <a:endParaRPr lang="ru-RU"/>
        </a:p>
      </dgm:t>
    </dgm:pt>
    <dgm:pt modelId="{2672C7AA-868C-4203-9C3A-D7E76FD98F98}" type="sibTrans" cxnId="{C3D310E7-52A2-49A9-A1BD-E52AF36A7FC5}">
      <dgm:prSet/>
      <dgm:spPr/>
      <dgm:t>
        <a:bodyPr/>
        <a:lstStyle/>
        <a:p>
          <a:endParaRPr lang="ru-RU"/>
        </a:p>
      </dgm:t>
    </dgm:pt>
    <dgm:pt modelId="{3ED845CF-2BE8-49F0-AC79-602C11EE1A1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«Серьезно, полезно, занимательно»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C049E03-6E9C-45E7-8328-079B9F31B79F}" type="parTrans" cxnId="{033DB378-B11A-4165-9146-74D6C9DD7FE3}">
      <dgm:prSet/>
      <dgm:spPr/>
      <dgm:t>
        <a:bodyPr/>
        <a:lstStyle/>
        <a:p>
          <a:endParaRPr lang="ru-RU"/>
        </a:p>
      </dgm:t>
    </dgm:pt>
    <dgm:pt modelId="{B7B1F840-A2DD-400F-B209-C164AACF4714}" type="sibTrans" cxnId="{033DB378-B11A-4165-9146-74D6C9DD7FE3}">
      <dgm:prSet/>
      <dgm:spPr/>
      <dgm:t>
        <a:bodyPr/>
        <a:lstStyle/>
        <a:p>
          <a:endParaRPr lang="ru-RU"/>
        </a:p>
      </dgm:t>
    </dgm:pt>
    <dgm:pt modelId="{E8A3AC48-BE7D-4416-9442-415FB877FC8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«В мире логики»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9F21C4D-0052-444E-BDE2-4FB4209B157C}" type="parTrans" cxnId="{D64A89EF-054D-47F7-BD46-48A81F523064}">
      <dgm:prSet/>
      <dgm:spPr/>
      <dgm:t>
        <a:bodyPr/>
        <a:lstStyle/>
        <a:p>
          <a:endParaRPr lang="ru-RU"/>
        </a:p>
      </dgm:t>
    </dgm:pt>
    <dgm:pt modelId="{E421269E-979A-4FC7-8EDC-11FB26101F54}" type="sibTrans" cxnId="{D64A89EF-054D-47F7-BD46-48A81F523064}">
      <dgm:prSet/>
      <dgm:spPr/>
      <dgm:t>
        <a:bodyPr/>
        <a:lstStyle/>
        <a:p>
          <a:endParaRPr lang="ru-RU"/>
        </a:p>
      </dgm:t>
    </dgm:pt>
    <dgm:pt modelId="{D8E04775-1DF7-40EE-8401-CFDC494C03B5}" type="pres">
      <dgm:prSet presAssocID="{D6FF2AD0-F314-4D27-B8A0-A258FDE31B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B0DF11-5B11-4532-971C-1E1032E612D0}" type="pres">
      <dgm:prSet presAssocID="{82ECA9C4-5C04-45B8-B4DB-D4B91A47F69B}" presName="composite" presStyleCnt="0"/>
      <dgm:spPr/>
    </dgm:pt>
    <dgm:pt modelId="{92E6A71C-1EEE-44D3-A9CB-DCC7E40FEB48}" type="pres">
      <dgm:prSet presAssocID="{82ECA9C4-5C04-45B8-B4DB-D4B91A47F69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52DFD-C952-442E-8CBB-43D3E2F3973D}" type="pres">
      <dgm:prSet presAssocID="{82ECA9C4-5C04-45B8-B4DB-D4B91A47F69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EBDFA-2E96-43CD-840C-CCEF94463A12}" type="pres">
      <dgm:prSet presAssocID="{68C8BD91-E98D-4605-B283-5EA24152A69E}" presName="space" presStyleCnt="0"/>
      <dgm:spPr/>
    </dgm:pt>
    <dgm:pt modelId="{7380E8D1-A810-4EC4-A80A-146A82EAAFE0}" type="pres">
      <dgm:prSet presAssocID="{EED8D749-B12F-42D0-8E19-4DF714D29F09}" presName="composite" presStyleCnt="0"/>
      <dgm:spPr/>
    </dgm:pt>
    <dgm:pt modelId="{A7B62278-773D-4E80-BF51-3B62ABC4948B}" type="pres">
      <dgm:prSet presAssocID="{EED8D749-B12F-42D0-8E19-4DF714D29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B55DE-2751-43D2-A9D9-08C8D96648FA}" type="pres">
      <dgm:prSet presAssocID="{EED8D749-B12F-42D0-8E19-4DF714D29F0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F2A8A-7D5D-4531-AEF0-AA96DAE9FAE1}" type="pres">
      <dgm:prSet presAssocID="{4DA80319-B81D-4035-A442-ED9FFB7B3462}" presName="space" presStyleCnt="0"/>
      <dgm:spPr/>
    </dgm:pt>
    <dgm:pt modelId="{666859D1-86B0-445B-90EE-AB0251A6F972}" type="pres">
      <dgm:prSet presAssocID="{EDB5A52E-43FE-4E54-AF08-F77FD5931E0D}" presName="composite" presStyleCnt="0"/>
      <dgm:spPr/>
    </dgm:pt>
    <dgm:pt modelId="{A3568509-2A47-4449-BC9F-E4C34D4058D4}" type="pres">
      <dgm:prSet presAssocID="{EDB5A52E-43FE-4E54-AF08-F77FD5931E0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ED697-FBE8-469E-8396-8ED3E6B9BD85}" type="pres">
      <dgm:prSet presAssocID="{EDB5A52E-43FE-4E54-AF08-F77FD5931E0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220702-7873-49A5-BD82-8F7F0663853A}" type="presOf" srcId="{B4F7A3C3-36A7-47A2-9E98-C2347F533791}" destId="{F95B55DE-2751-43D2-A9D9-08C8D96648FA}" srcOrd="0" destOrd="0" presId="urn:microsoft.com/office/officeart/2005/8/layout/hList1"/>
    <dgm:cxn modelId="{663096C9-8787-4FE2-970B-634E57CC6728}" type="presOf" srcId="{8FE41942-2642-4AB2-93DF-CE24E8FF237F}" destId="{43552DFD-C952-442E-8CBB-43D3E2F3973D}" srcOrd="0" destOrd="0" presId="urn:microsoft.com/office/officeart/2005/8/layout/hList1"/>
    <dgm:cxn modelId="{0F7839ED-625A-462D-B9D2-0D9B031DDDEA}" srcId="{D6FF2AD0-F314-4D27-B8A0-A258FDE31B63}" destId="{EED8D749-B12F-42D0-8E19-4DF714D29F09}" srcOrd="1" destOrd="0" parTransId="{48DC09CC-37BC-4C4A-BF35-3424B942A1D6}" sibTransId="{4DA80319-B81D-4035-A442-ED9FFB7B3462}"/>
    <dgm:cxn modelId="{F2221EC1-446E-44BA-99FC-1602D3A67AB4}" type="presOf" srcId="{627E1631-ED3D-4A64-A02B-B86054D8548C}" destId="{43552DFD-C952-442E-8CBB-43D3E2F3973D}" srcOrd="0" destOrd="1" presId="urn:microsoft.com/office/officeart/2005/8/layout/hList1"/>
    <dgm:cxn modelId="{D64A89EF-054D-47F7-BD46-48A81F523064}" srcId="{EDB5A52E-43FE-4E54-AF08-F77FD5931E0D}" destId="{E8A3AC48-BE7D-4416-9442-415FB877FC8F}" srcOrd="1" destOrd="0" parTransId="{D9F21C4D-0052-444E-BDE2-4FB4209B157C}" sibTransId="{E421269E-979A-4FC7-8EDC-11FB26101F54}"/>
    <dgm:cxn modelId="{0201BCE3-15E6-4979-8A97-C283CDD4D5EA}" srcId="{82ECA9C4-5C04-45B8-B4DB-D4B91A47F69B}" destId="{627E1631-ED3D-4A64-A02B-B86054D8548C}" srcOrd="1" destOrd="0" parTransId="{9AB5C22C-9EFD-4A7A-9893-DEC2D83807D9}" sibTransId="{27D4E399-C78F-4967-A851-AB0DFEB8DDD7}"/>
    <dgm:cxn modelId="{D39A1968-1A2A-49D5-808C-74AA90490EFD}" type="presOf" srcId="{EDB5A52E-43FE-4E54-AF08-F77FD5931E0D}" destId="{A3568509-2A47-4449-BC9F-E4C34D4058D4}" srcOrd="0" destOrd="0" presId="urn:microsoft.com/office/officeart/2005/8/layout/hList1"/>
    <dgm:cxn modelId="{619B2099-844D-42EA-8C1F-20A014123984}" srcId="{EED8D749-B12F-42D0-8E19-4DF714D29F09}" destId="{136AB326-CA44-4567-B2A4-09F3AF58CBB9}" srcOrd="1" destOrd="0" parTransId="{9A2F436D-6166-4CFD-A46A-B7D85FBEB434}" sibTransId="{A2853FA6-24D5-420B-9EE4-5E16CCD12B4E}"/>
    <dgm:cxn modelId="{91B6864B-A8D5-421C-8670-A15A6411EFA3}" type="presOf" srcId="{EED8D749-B12F-42D0-8E19-4DF714D29F09}" destId="{A7B62278-773D-4E80-BF51-3B62ABC4948B}" srcOrd="0" destOrd="0" presId="urn:microsoft.com/office/officeart/2005/8/layout/hList1"/>
    <dgm:cxn modelId="{033DB378-B11A-4165-9146-74D6C9DD7FE3}" srcId="{EDB5A52E-43FE-4E54-AF08-F77FD5931E0D}" destId="{3ED845CF-2BE8-49F0-AC79-602C11EE1A19}" srcOrd="0" destOrd="0" parTransId="{CC049E03-6E9C-45E7-8328-079B9F31B79F}" sibTransId="{B7B1F840-A2DD-400F-B209-C164AACF4714}"/>
    <dgm:cxn modelId="{4C9BED0E-45A9-4E58-B3A8-C93AAFB23AFA}" srcId="{82ECA9C4-5C04-45B8-B4DB-D4B91A47F69B}" destId="{8FE41942-2642-4AB2-93DF-CE24E8FF237F}" srcOrd="0" destOrd="0" parTransId="{8E9A0662-512C-46BD-B2D6-4DA2230B06C5}" sibTransId="{3682F11A-5A7C-4925-B288-C3D86BCAEC9F}"/>
    <dgm:cxn modelId="{325C958D-2509-4F38-9E1F-999A1A45EB37}" type="presOf" srcId="{3ED845CF-2BE8-49F0-AC79-602C11EE1A19}" destId="{AF8ED697-FBE8-469E-8396-8ED3E6B9BD85}" srcOrd="0" destOrd="0" presId="urn:microsoft.com/office/officeart/2005/8/layout/hList1"/>
    <dgm:cxn modelId="{FF105AF9-7D81-432A-8DAB-B7FD445C6780}" type="presOf" srcId="{136AB326-CA44-4567-B2A4-09F3AF58CBB9}" destId="{F95B55DE-2751-43D2-A9D9-08C8D96648FA}" srcOrd="0" destOrd="1" presId="urn:microsoft.com/office/officeart/2005/8/layout/hList1"/>
    <dgm:cxn modelId="{6CABFB71-A361-44B2-9BC4-43EAFAAE130B}" type="presOf" srcId="{E8A3AC48-BE7D-4416-9442-415FB877FC8F}" destId="{AF8ED697-FBE8-469E-8396-8ED3E6B9BD85}" srcOrd="0" destOrd="1" presId="urn:microsoft.com/office/officeart/2005/8/layout/hList1"/>
    <dgm:cxn modelId="{4118C2C8-EDB0-455B-97B0-5ECDFE985AD5}" srcId="{EED8D749-B12F-42D0-8E19-4DF714D29F09}" destId="{B4F7A3C3-36A7-47A2-9E98-C2347F533791}" srcOrd="0" destOrd="0" parTransId="{62CEAB16-C957-4BDB-A193-38E332E7A4F5}" sibTransId="{D3394A5E-9899-45B9-8A04-EA8BE89BAB72}"/>
    <dgm:cxn modelId="{EAF650B7-176C-4453-8DC0-FF031D9A8A5F}" type="presOf" srcId="{82ECA9C4-5C04-45B8-B4DB-D4B91A47F69B}" destId="{92E6A71C-1EEE-44D3-A9CB-DCC7E40FEB48}" srcOrd="0" destOrd="0" presId="urn:microsoft.com/office/officeart/2005/8/layout/hList1"/>
    <dgm:cxn modelId="{F49C7285-F31D-4B69-BC81-CF32C7339B1A}" type="presOf" srcId="{D6FF2AD0-F314-4D27-B8A0-A258FDE31B63}" destId="{D8E04775-1DF7-40EE-8401-CFDC494C03B5}" srcOrd="0" destOrd="0" presId="urn:microsoft.com/office/officeart/2005/8/layout/hList1"/>
    <dgm:cxn modelId="{CB26F4C4-D0BE-4182-8175-34C286861623}" srcId="{D6FF2AD0-F314-4D27-B8A0-A258FDE31B63}" destId="{82ECA9C4-5C04-45B8-B4DB-D4B91A47F69B}" srcOrd="0" destOrd="0" parTransId="{740135E2-49EE-4D1E-BC55-0BC20C4FD9C4}" sibTransId="{68C8BD91-E98D-4605-B283-5EA24152A69E}"/>
    <dgm:cxn modelId="{C3D310E7-52A2-49A9-A1BD-E52AF36A7FC5}" srcId="{D6FF2AD0-F314-4D27-B8A0-A258FDE31B63}" destId="{EDB5A52E-43FE-4E54-AF08-F77FD5931E0D}" srcOrd="2" destOrd="0" parTransId="{C367CEB1-0E22-4787-BC67-1A9FAED66F56}" sibTransId="{2672C7AA-868C-4203-9C3A-D7E76FD98F98}"/>
    <dgm:cxn modelId="{DDED12A9-6B39-4C8F-B946-D89F4C340CDA}" type="presParOf" srcId="{D8E04775-1DF7-40EE-8401-CFDC494C03B5}" destId="{23B0DF11-5B11-4532-971C-1E1032E612D0}" srcOrd="0" destOrd="0" presId="urn:microsoft.com/office/officeart/2005/8/layout/hList1"/>
    <dgm:cxn modelId="{9F567C39-EDBE-4138-87BE-B235CDA56C12}" type="presParOf" srcId="{23B0DF11-5B11-4532-971C-1E1032E612D0}" destId="{92E6A71C-1EEE-44D3-A9CB-DCC7E40FEB48}" srcOrd="0" destOrd="0" presId="urn:microsoft.com/office/officeart/2005/8/layout/hList1"/>
    <dgm:cxn modelId="{E151529B-2F4E-4776-8D85-28ECB8BFB957}" type="presParOf" srcId="{23B0DF11-5B11-4532-971C-1E1032E612D0}" destId="{43552DFD-C952-442E-8CBB-43D3E2F3973D}" srcOrd="1" destOrd="0" presId="urn:microsoft.com/office/officeart/2005/8/layout/hList1"/>
    <dgm:cxn modelId="{4FC75634-F8C7-492F-9A49-69B700B1CE0C}" type="presParOf" srcId="{D8E04775-1DF7-40EE-8401-CFDC494C03B5}" destId="{11BEBDFA-2E96-43CD-840C-CCEF94463A12}" srcOrd="1" destOrd="0" presId="urn:microsoft.com/office/officeart/2005/8/layout/hList1"/>
    <dgm:cxn modelId="{21A73A80-CC20-43F6-84F2-2BE0EA520E27}" type="presParOf" srcId="{D8E04775-1DF7-40EE-8401-CFDC494C03B5}" destId="{7380E8D1-A810-4EC4-A80A-146A82EAAFE0}" srcOrd="2" destOrd="0" presId="urn:microsoft.com/office/officeart/2005/8/layout/hList1"/>
    <dgm:cxn modelId="{7C2A476E-78EB-4409-8681-FF30454F286F}" type="presParOf" srcId="{7380E8D1-A810-4EC4-A80A-146A82EAAFE0}" destId="{A7B62278-773D-4E80-BF51-3B62ABC4948B}" srcOrd="0" destOrd="0" presId="urn:microsoft.com/office/officeart/2005/8/layout/hList1"/>
    <dgm:cxn modelId="{9D840147-04D4-4E56-82CB-26B178A1DCB3}" type="presParOf" srcId="{7380E8D1-A810-4EC4-A80A-146A82EAAFE0}" destId="{F95B55DE-2751-43D2-A9D9-08C8D96648FA}" srcOrd="1" destOrd="0" presId="urn:microsoft.com/office/officeart/2005/8/layout/hList1"/>
    <dgm:cxn modelId="{CC9D12B5-D243-4C6C-9435-739EDFC44EA1}" type="presParOf" srcId="{D8E04775-1DF7-40EE-8401-CFDC494C03B5}" destId="{654F2A8A-7D5D-4531-AEF0-AA96DAE9FAE1}" srcOrd="3" destOrd="0" presId="urn:microsoft.com/office/officeart/2005/8/layout/hList1"/>
    <dgm:cxn modelId="{A169D021-A03B-4465-A468-14FA3CCD291E}" type="presParOf" srcId="{D8E04775-1DF7-40EE-8401-CFDC494C03B5}" destId="{666859D1-86B0-445B-90EE-AB0251A6F972}" srcOrd="4" destOrd="0" presId="urn:microsoft.com/office/officeart/2005/8/layout/hList1"/>
    <dgm:cxn modelId="{9499592B-411B-4289-AFEE-CD67490834BF}" type="presParOf" srcId="{666859D1-86B0-445B-90EE-AB0251A6F972}" destId="{A3568509-2A47-4449-BC9F-E4C34D4058D4}" srcOrd="0" destOrd="0" presId="urn:microsoft.com/office/officeart/2005/8/layout/hList1"/>
    <dgm:cxn modelId="{F642F5B7-F69F-4171-B805-944E8524AAC0}" type="presParOf" srcId="{666859D1-86B0-445B-90EE-AB0251A6F972}" destId="{AF8ED697-FBE8-469E-8396-8ED3E6B9BD8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A3F68-ECF3-403D-8DCB-04BC7B958D34}">
      <dsp:nvSpPr>
        <dsp:cNvPr id="0" name=""/>
        <dsp:cNvSpPr/>
      </dsp:nvSpPr>
      <dsp:spPr>
        <a:xfrm>
          <a:off x="3103012" y="1210"/>
          <a:ext cx="2034437" cy="1322384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Познание окружающего мира</a:t>
          </a:r>
          <a:endParaRPr lang="ru-RU" sz="20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67565" y="65763"/>
        <a:ext cx="1905331" cy="1193278"/>
      </dsp:txXfrm>
    </dsp:sp>
    <dsp:sp modelId="{6E3AA41A-95F9-4E45-9B63-DD0D94261C54}">
      <dsp:nvSpPr>
        <dsp:cNvPr id="0" name=""/>
        <dsp:cNvSpPr/>
      </dsp:nvSpPr>
      <dsp:spPr>
        <a:xfrm>
          <a:off x="1917120" y="802081"/>
          <a:ext cx="5284941" cy="5284941"/>
        </a:xfrm>
        <a:custGeom>
          <a:avLst/>
          <a:gdLst/>
          <a:ahLst/>
          <a:cxnLst/>
          <a:rect l="0" t="0" r="0" b="0"/>
          <a:pathLst>
            <a:path>
              <a:moveTo>
                <a:pt x="3573512" y="169453"/>
              </a:moveTo>
              <a:arcTo wR="2642470" hR="2642470" stAng="17437822" swAng="1491381"/>
            </a:path>
          </a:pathLst>
        </a:custGeom>
        <a:noFill/>
        <a:ln w="38100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D1B117-B877-4D43-AF56-24D332C0E0CB}">
      <dsp:nvSpPr>
        <dsp:cNvPr id="0" name=""/>
        <dsp:cNvSpPr/>
      </dsp:nvSpPr>
      <dsp:spPr>
        <a:xfrm>
          <a:off x="5506594" y="1872212"/>
          <a:ext cx="2893661" cy="1322384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Интеллектуальное развития</a:t>
          </a:r>
          <a:endParaRPr lang="ru-RU" sz="20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71147" y="1936765"/>
        <a:ext cx="2764555" cy="1193278"/>
      </dsp:txXfrm>
    </dsp:sp>
    <dsp:sp modelId="{54C0109D-B5C5-4997-947E-64DF275B531D}">
      <dsp:nvSpPr>
        <dsp:cNvPr id="0" name=""/>
        <dsp:cNvSpPr/>
      </dsp:nvSpPr>
      <dsp:spPr>
        <a:xfrm>
          <a:off x="1782742" y="288595"/>
          <a:ext cx="5284941" cy="5284941"/>
        </a:xfrm>
        <a:custGeom>
          <a:avLst/>
          <a:gdLst/>
          <a:ahLst/>
          <a:cxnLst/>
          <a:rect l="0" t="0" r="0" b="0"/>
          <a:pathLst>
            <a:path>
              <a:moveTo>
                <a:pt x="5213835" y="3251350"/>
              </a:moveTo>
              <a:arcTo wR="2642470" hR="2642470" stAng="799311" swAng="1411667"/>
            </a:path>
          </a:pathLst>
        </a:custGeom>
        <a:noFill/>
        <a:ln w="38100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BC4-B0C8-4148-8B10-41F9C666E0B7}">
      <dsp:nvSpPr>
        <dsp:cNvPr id="0" name=""/>
        <dsp:cNvSpPr/>
      </dsp:nvSpPr>
      <dsp:spPr>
        <a:xfrm>
          <a:off x="4656217" y="4781485"/>
          <a:ext cx="2034437" cy="1322384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Умственное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развитие</a:t>
          </a:r>
          <a:endParaRPr lang="ru-RU" sz="18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20770" y="4846038"/>
        <a:ext cx="1905331" cy="1193278"/>
      </dsp:txXfrm>
    </dsp:sp>
    <dsp:sp modelId="{A2A834B4-8792-4D09-8EE1-81AAA028967A}">
      <dsp:nvSpPr>
        <dsp:cNvPr id="0" name=""/>
        <dsp:cNvSpPr/>
      </dsp:nvSpPr>
      <dsp:spPr>
        <a:xfrm>
          <a:off x="1477759" y="662402"/>
          <a:ext cx="5284941" cy="5284941"/>
        </a:xfrm>
        <a:custGeom>
          <a:avLst/>
          <a:gdLst/>
          <a:ahLst/>
          <a:cxnLst/>
          <a:rect l="0" t="0" r="0" b="0"/>
          <a:pathLst>
            <a:path>
              <a:moveTo>
                <a:pt x="2966986" y="5264939"/>
              </a:moveTo>
              <a:arcTo wR="2642470" hR="2642470" stAng="4976750" swAng="846501"/>
            </a:path>
          </a:pathLst>
        </a:custGeom>
        <a:noFill/>
        <a:ln w="38100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351DA-5115-4447-A088-0362BA8ADD43}">
      <dsp:nvSpPr>
        <dsp:cNvPr id="0" name=""/>
        <dsp:cNvSpPr/>
      </dsp:nvSpPr>
      <dsp:spPr>
        <a:xfrm>
          <a:off x="1549806" y="4781485"/>
          <a:ext cx="2034437" cy="1322384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Психическое развитие</a:t>
          </a:r>
          <a:endParaRPr lang="ru-RU" sz="2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14359" y="4846038"/>
        <a:ext cx="1905331" cy="1193278"/>
      </dsp:txXfrm>
    </dsp:sp>
    <dsp:sp modelId="{A4539AB5-5467-4037-B37D-ECAF666DDC2B}">
      <dsp:nvSpPr>
        <dsp:cNvPr id="0" name=""/>
        <dsp:cNvSpPr/>
      </dsp:nvSpPr>
      <dsp:spPr>
        <a:xfrm>
          <a:off x="1182028" y="298074"/>
          <a:ext cx="5284941" cy="5284941"/>
        </a:xfrm>
        <a:custGeom>
          <a:avLst/>
          <a:gdLst/>
          <a:ahLst/>
          <a:cxnLst/>
          <a:rect l="0" t="0" r="0" b="0"/>
          <a:pathLst>
            <a:path>
              <a:moveTo>
                <a:pt x="528631" y="4228136"/>
              </a:moveTo>
              <a:arcTo wR="2642470" hR="2642470" stAng="8587509" swAng="1350063"/>
            </a:path>
          </a:pathLst>
        </a:custGeom>
        <a:noFill/>
        <a:ln w="38100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34252-FBC8-4476-96BB-A3D9F0AF33C0}">
      <dsp:nvSpPr>
        <dsp:cNvPr id="0" name=""/>
        <dsp:cNvSpPr/>
      </dsp:nvSpPr>
      <dsp:spPr>
        <a:xfrm>
          <a:off x="0" y="1944220"/>
          <a:ext cx="2574071" cy="1322384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Речевое</a:t>
          </a:r>
          <a:r>
            <a:rPr lang="ru-RU" sz="20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 </a:t>
          </a: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развитие</a:t>
          </a:r>
          <a:endParaRPr lang="ru-RU" sz="20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553" y="2008773"/>
        <a:ext cx="2444965" cy="1193278"/>
      </dsp:txXfrm>
    </dsp:sp>
    <dsp:sp modelId="{AD4AFC95-B620-4B6F-AD55-E6B08DB52553}">
      <dsp:nvSpPr>
        <dsp:cNvPr id="0" name=""/>
        <dsp:cNvSpPr/>
      </dsp:nvSpPr>
      <dsp:spPr>
        <a:xfrm>
          <a:off x="1077607" y="792980"/>
          <a:ext cx="5284941" cy="5284941"/>
        </a:xfrm>
        <a:custGeom>
          <a:avLst/>
          <a:gdLst/>
          <a:ahLst/>
          <a:cxnLst/>
          <a:rect l="0" t="0" r="0" b="0"/>
          <a:pathLst>
            <a:path>
              <a:moveTo>
                <a:pt x="697205" y="854009"/>
              </a:moveTo>
              <a:arcTo wR="2642470" hR="2642470" stAng="13355711" swAng="1539673"/>
            </a:path>
          </a:pathLst>
        </a:custGeom>
        <a:noFill/>
        <a:ln w="38100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41D33-D7E9-4D5E-B171-A89F2E9472C8}">
      <dsp:nvSpPr>
        <dsp:cNvPr id="0" name=""/>
        <dsp:cNvSpPr/>
      </dsp:nvSpPr>
      <dsp:spPr>
        <a:xfrm>
          <a:off x="2627781" y="3766167"/>
          <a:ext cx="3888437" cy="2886075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Социальная значимость</a:t>
          </a:r>
          <a:endParaRPr lang="ru-RU" sz="3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97229" y="4188823"/>
        <a:ext cx="2749541" cy="2040763"/>
      </dsp:txXfrm>
    </dsp:sp>
    <dsp:sp modelId="{46EF655C-4547-4A48-B7A9-CA331505CF59}">
      <dsp:nvSpPr>
        <dsp:cNvPr id="0" name=""/>
        <dsp:cNvSpPr/>
      </dsp:nvSpPr>
      <dsp:spPr>
        <a:xfrm rot="12900000">
          <a:off x="1185478" y="3148020"/>
          <a:ext cx="2060387" cy="822531"/>
        </a:xfrm>
        <a:prstGeom prst="lef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67CEA-7317-4FC6-B3D7-619F3C57351A}">
      <dsp:nvSpPr>
        <dsp:cNvPr id="0" name=""/>
        <dsp:cNvSpPr/>
      </dsp:nvSpPr>
      <dsp:spPr>
        <a:xfrm>
          <a:off x="901" y="1871683"/>
          <a:ext cx="2741771" cy="219341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Установление доверительных отношений со сверстниками</a:t>
          </a:r>
          <a:endParaRPr lang="ru-RU" sz="23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144" y="1935926"/>
        <a:ext cx="2613285" cy="2064931"/>
      </dsp:txXfrm>
    </dsp:sp>
    <dsp:sp modelId="{D75A2933-40E1-4A38-85F5-1CD2678C7734}">
      <dsp:nvSpPr>
        <dsp:cNvPr id="0" name=""/>
        <dsp:cNvSpPr/>
      </dsp:nvSpPr>
      <dsp:spPr>
        <a:xfrm rot="16200000">
          <a:off x="3407901" y="2055299"/>
          <a:ext cx="2328197" cy="822531"/>
        </a:xfrm>
        <a:prstGeom prst="lef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0DA34-7FCF-41AE-8AC0-66D65EF820DD}">
      <dsp:nvSpPr>
        <dsp:cNvPr id="0" name=""/>
        <dsp:cNvSpPr/>
      </dsp:nvSpPr>
      <dsp:spPr>
        <a:xfrm>
          <a:off x="3201114" y="205757"/>
          <a:ext cx="2741771" cy="219341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Проявление коммуникативных навыков и умений</a:t>
          </a:r>
          <a:endParaRPr lang="ru-RU" sz="23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65357" y="270000"/>
        <a:ext cx="2613285" cy="2064931"/>
      </dsp:txXfrm>
    </dsp:sp>
    <dsp:sp modelId="{6BB30016-F310-401C-B9EC-21498A1DDB87}">
      <dsp:nvSpPr>
        <dsp:cNvPr id="0" name=""/>
        <dsp:cNvSpPr/>
      </dsp:nvSpPr>
      <dsp:spPr>
        <a:xfrm rot="19500000">
          <a:off x="5898133" y="3148020"/>
          <a:ext cx="2060387" cy="822531"/>
        </a:xfrm>
        <a:prstGeom prst="lef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ADF07-45AE-4A0B-BB6F-DAF7CC69808C}">
      <dsp:nvSpPr>
        <dsp:cNvPr id="0" name=""/>
        <dsp:cNvSpPr/>
      </dsp:nvSpPr>
      <dsp:spPr>
        <a:xfrm>
          <a:off x="6401327" y="1871683"/>
          <a:ext cx="2741771" cy="219341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Учатся играть в парах и малых группах</a:t>
          </a:r>
          <a:endParaRPr lang="ru-RU" sz="23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65570" y="1935926"/>
        <a:ext cx="2613285" cy="2064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6998B-D4AF-4E9A-A9AD-79FC42E539A9}">
      <dsp:nvSpPr>
        <dsp:cNvPr id="0" name=""/>
        <dsp:cNvSpPr/>
      </dsp:nvSpPr>
      <dsp:spPr>
        <a:xfrm>
          <a:off x="685799" y="0"/>
          <a:ext cx="7772400" cy="43362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42775-DB61-4700-9C6B-809CEC6FD732}">
      <dsp:nvSpPr>
        <dsp:cNvPr id="0" name=""/>
        <dsp:cNvSpPr/>
      </dsp:nvSpPr>
      <dsp:spPr>
        <a:xfrm>
          <a:off x="0" y="1296141"/>
          <a:ext cx="1941975" cy="1734502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«От простого к сложному»</a:t>
          </a:r>
          <a:endParaRPr lang="ru-RU" sz="2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671" y="1380812"/>
        <a:ext cx="1772633" cy="1565160"/>
      </dsp:txXfrm>
    </dsp:sp>
    <dsp:sp modelId="{318207F1-7C2D-427B-94B9-009079417666}">
      <dsp:nvSpPr>
        <dsp:cNvPr id="0" name=""/>
        <dsp:cNvSpPr/>
      </dsp:nvSpPr>
      <dsp:spPr>
        <a:xfrm>
          <a:off x="2365686" y="1300876"/>
          <a:ext cx="3014460" cy="1734502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«Самостоятельно по способностям»</a:t>
          </a:r>
          <a:endParaRPr lang="ru-RU" sz="24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50357" y="1385547"/>
        <a:ext cx="2845118" cy="1565160"/>
      </dsp:txXfrm>
    </dsp:sp>
    <dsp:sp modelId="{813AC5D4-D35A-4280-8B30-E6D9E7667B20}">
      <dsp:nvSpPr>
        <dsp:cNvPr id="0" name=""/>
        <dsp:cNvSpPr/>
      </dsp:nvSpPr>
      <dsp:spPr>
        <a:xfrm>
          <a:off x="5800609" y="1300876"/>
          <a:ext cx="3340142" cy="1734502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«Постепенность и систематичность»</a:t>
          </a:r>
          <a:r>
            <a:rPr lang="ru-RU" sz="24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85280" y="1385547"/>
        <a:ext cx="3170800" cy="1565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ED3B4-5117-4F2A-B0FE-A453B619F3A5}">
      <dsp:nvSpPr>
        <dsp:cNvPr id="0" name=""/>
        <dsp:cNvSpPr/>
      </dsp:nvSpPr>
      <dsp:spPr>
        <a:xfrm rot="16200000">
          <a:off x="-1388241" y="1392138"/>
          <a:ext cx="6021288" cy="3237011"/>
        </a:xfrm>
        <a:prstGeom prst="flowChartManualOperation">
          <a:avLst/>
        </a:prstGeom>
        <a:solidFill>
          <a:schemeClr val="accent6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Обучающие: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Формировать умственные действия (анализ, синтез, сравнение, обобщение, классификация, аналогия).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Формировать умения и навыки (умения обдумывать и планировать свои действия, осуществлять решение в соответствии с заданными правилами, проверять результат своих действий).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897" y="1204258"/>
        <a:ext cx="3237011" cy="3612772"/>
      </dsp:txXfrm>
    </dsp:sp>
    <dsp:sp modelId="{28E67FDC-5891-4584-9B8B-02EFCD411D4A}">
      <dsp:nvSpPr>
        <dsp:cNvPr id="0" name=""/>
        <dsp:cNvSpPr/>
      </dsp:nvSpPr>
      <dsp:spPr>
        <a:xfrm rot="16200000">
          <a:off x="2058787" y="1424896"/>
          <a:ext cx="6021288" cy="3171494"/>
        </a:xfrm>
        <a:prstGeom prst="flowChartManualOperation">
          <a:avLst/>
        </a:prstGeom>
        <a:solidFill>
          <a:schemeClr val="accent6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Развивающие:</a:t>
          </a:r>
          <a:endParaRPr lang="ru-RU" sz="2400" b="1" kern="1200" dirty="0" smtClean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Формировать творческие и интеллектуальные способности, самостоятельность и мелкую моторику руки.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Развивать познавательные процессы мышления, внимания, памяти, восприятия.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Формировать познавательный интерес, радость творчества.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Формировать интеллектуальных способностей (анализ, синтез, сравнение, обобщение, классификация).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483684" y="1204257"/>
        <a:ext cx="3171494" cy="3612772"/>
      </dsp:txXfrm>
    </dsp:sp>
    <dsp:sp modelId="{9D077E1A-4EC1-491A-AB20-C475B528D194}">
      <dsp:nvSpPr>
        <dsp:cNvPr id="0" name=""/>
        <dsp:cNvSpPr/>
      </dsp:nvSpPr>
      <dsp:spPr>
        <a:xfrm rot="16200000">
          <a:off x="5008385" y="1889569"/>
          <a:ext cx="6021288" cy="2242148"/>
        </a:xfrm>
        <a:prstGeom prst="flowChartManualOperation">
          <a:avLst/>
        </a:prstGeom>
        <a:solidFill>
          <a:schemeClr val="accent6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Воспитательные:</a:t>
          </a:r>
          <a:endParaRPr lang="ru-RU" sz="1800" b="1" kern="1200" dirty="0" smtClean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Воспитывать устойчивый интерес к развивающим играм, любознательность, творческую активность.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6897955" y="1204257"/>
        <a:ext cx="2242148" cy="36127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6A71C-1EEE-44D3-A9CB-DCC7E40FEB48}">
      <dsp:nvSpPr>
        <dsp:cNvPr id="0" name=""/>
        <dsp:cNvSpPr/>
      </dsp:nvSpPr>
      <dsp:spPr>
        <a:xfrm>
          <a:off x="11546" y="447811"/>
          <a:ext cx="2726035" cy="973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Буклеты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546" y="447811"/>
        <a:ext cx="2726035" cy="973978"/>
      </dsp:txXfrm>
    </dsp:sp>
    <dsp:sp modelId="{43552DFD-C952-442E-8CBB-43D3E2F3973D}">
      <dsp:nvSpPr>
        <dsp:cNvPr id="0" name=""/>
        <dsp:cNvSpPr/>
      </dsp:nvSpPr>
      <dsp:spPr>
        <a:xfrm>
          <a:off x="11546" y="1421790"/>
          <a:ext cx="2726035" cy="3891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«Развиваем логическое мышление у дошкольников»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«Запоминай, играя»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546" y="1421790"/>
        <a:ext cx="2726035" cy="3891037"/>
      </dsp:txXfrm>
    </dsp:sp>
    <dsp:sp modelId="{A7B62278-773D-4E80-BF51-3B62ABC4948B}">
      <dsp:nvSpPr>
        <dsp:cNvPr id="0" name=""/>
        <dsp:cNvSpPr/>
      </dsp:nvSpPr>
      <dsp:spPr>
        <a:xfrm>
          <a:off x="3119226" y="447811"/>
          <a:ext cx="2726035" cy="973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19226" y="447811"/>
        <a:ext cx="2726035" cy="973978"/>
      </dsp:txXfrm>
    </dsp:sp>
    <dsp:sp modelId="{F95B55DE-2751-43D2-A9D9-08C8D96648FA}">
      <dsp:nvSpPr>
        <dsp:cNvPr id="0" name=""/>
        <dsp:cNvSpPr/>
      </dsp:nvSpPr>
      <dsp:spPr>
        <a:xfrm>
          <a:off x="3119226" y="1421790"/>
          <a:ext cx="2726035" cy="3891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«Использование в образовательной деятельности блоков </a:t>
          </a:r>
          <a:r>
            <a:rPr lang="ru-RU" sz="2400" b="1" kern="1200" dirty="0" err="1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Дьенеша</a:t>
          </a: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и палочек </a:t>
          </a:r>
          <a:r>
            <a:rPr lang="ru-RU" sz="2400" b="1" kern="1200" dirty="0" err="1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Кюизенера</a:t>
          </a: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«Веселая математика с ребенком»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19226" y="1421790"/>
        <a:ext cx="2726035" cy="3891037"/>
      </dsp:txXfrm>
    </dsp:sp>
    <dsp:sp modelId="{A3568509-2A47-4449-BC9F-E4C34D4058D4}">
      <dsp:nvSpPr>
        <dsp:cNvPr id="0" name=""/>
        <dsp:cNvSpPr/>
      </dsp:nvSpPr>
      <dsp:spPr>
        <a:xfrm>
          <a:off x="6226906" y="447811"/>
          <a:ext cx="2726035" cy="973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Мастер - классы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26906" y="447811"/>
        <a:ext cx="2726035" cy="973978"/>
      </dsp:txXfrm>
    </dsp:sp>
    <dsp:sp modelId="{AF8ED697-FBE8-469E-8396-8ED3E6B9BD85}">
      <dsp:nvSpPr>
        <dsp:cNvPr id="0" name=""/>
        <dsp:cNvSpPr/>
      </dsp:nvSpPr>
      <dsp:spPr>
        <a:xfrm>
          <a:off x="6226906" y="1421790"/>
          <a:ext cx="2726035" cy="3891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«Серьезно, полезно, занимательно»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«В мире логики»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26906" y="1421790"/>
        <a:ext cx="2726035" cy="3891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512A-197B-4E96-B5BF-979A942CADAE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91FBB-B7C9-413A-A02C-0899BA38A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16_%D0%B3%D0%BE%D0%B4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ru.wikipedia.org/wiki/%D0%92%D0%B5%D0%BD%D0%B3%D0%B5%D1%80%D1%81%D0%BA%D0%B8%D0%B9_%D1%8F%D0%B7%D1%8B%D0%B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ru.wikipedia.org/wiki/%D0%A8%D0%B5%D1%80%D0%B1%D1%80%D1%83%D0%BA%D1%81%D0%BA%D0%B8%D0%B9_%D1%83%D0%BD%D0%B8%D0%B2%D0%B5%D1%80%D1%81%D0%B8%D1%82%D0%B5%D1%82" TargetMode="External"/><Relationship Id="rId4" Type="http://schemas.openxmlformats.org/officeDocument/2006/relationships/hyperlink" Target="https://ru.wikipedia.org/wiki/2014_%D0%B3%D0%BE%D0%B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1" y="-1503948"/>
            <a:ext cx="9144001" cy="769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№1 комбинированного вида» с. Айкино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работы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«Формирование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логико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математических представлений и умений у детей 3 – 5 лет через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развивающих игр и упражнений»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оспитатель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Пронина Наталия Васильевна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2022 г.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50182564"/>
              </p:ext>
            </p:extLst>
          </p:nvPr>
        </p:nvGraphicFramePr>
        <p:xfrm>
          <a:off x="251520" y="332656"/>
          <a:ext cx="840025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71800" y="270892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124744"/>
          <a:ext cx="914400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40466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обучения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046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Цель.</a:t>
            </a:r>
            <a:r>
              <a:rPr lang="ru-RU" sz="2400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творческой, интеллектуальной личности дошкольника 3 – 5 лет через развивающие игры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Фотки к презентации\IMG_20221222_114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9585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620688"/>
          <a:ext cx="91440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3768" y="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165860"/>
          <a:ext cx="9144000" cy="5692140"/>
        </p:xfrm>
        <a:graphic>
          <a:graphicData uri="http://schemas.openxmlformats.org/drawingml/2006/table">
            <a:tbl>
              <a:tblPr/>
              <a:tblGrid>
                <a:gridCol w="1520505"/>
                <a:gridCol w="3359152"/>
                <a:gridCol w="4264343"/>
              </a:tblGrid>
              <a:tr h="687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Месяц</a:t>
                      </a:r>
                    </a:p>
                  </a:txBody>
                  <a:tcPr marL="52567" marR="52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Совместная образовательная деятельность педагога с детьми</a:t>
                      </a:r>
                    </a:p>
                  </a:txBody>
                  <a:tcPr marL="52567" marR="52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Цель. </a:t>
                      </a:r>
                    </a:p>
                  </a:txBody>
                  <a:tcPr marL="52567" marR="52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4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Сентябрь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567" marR="52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1.Первое знакомство 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логическими блоками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Дьенеша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 Выделение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свойств: Найди и покажи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палочку такую же по цвету (по длине); отбери все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красные (синие, желтые….)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-перечисли цвета всех палочек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-найди и покажи самую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короткую палочку.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Игра «Рельсы -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рельсы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567" marR="52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Рассматривание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геометрических фигур.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Овладение способами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обследования: погладить,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обвести по контуру,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прокатить, наложить друг 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друга, выложить в ряд…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Упражнять в умении выделять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свойства (цвет, длина) для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сравнения палочек. Выяснить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какие цвета различают дети.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Ознакомление с детьми   с множеством, которое может состоять из разных по качеству элементов: предметов разного цвета, размера; учить сравнивать части множества, определяя их равенство или неравенство на основе составления пар предметов (не прибегая к счету).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567" marR="52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259632" y="404664"/>
            <a:ext cx="6608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Тематическое планирование для детей 3-4 лет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20688"/>
          <a:ext cx="9143999" cy="6237311"/>
        </p:xfrm>
        <a:graphic>
          <a:graphicData uri="http://schemas.openxmlformats.org/drawingml/2006/table">
            <a:tbl>
              <a:tblPr/>
              <a:tblGrid>
                <a:gridCol w="1670093"/>
                <a:gridCol w="3155288"/>
                <a:gridCol w="4318618"/>
              </a:tblGrid>
              <a:tr h="263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Месяц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Совместная деятельность педагога с детьми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Цель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1.«Кто в домике живет?»;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«Чей домик»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Игровое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Упражнение «Что какого цвета», «Строим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дорожки».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3.Дидактическая игра "Выложи фигуру"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1.Продолжание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осваивания умений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классифицировать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предметы по 2-3  признакам.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2.Развитие умений  группировать палочки по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цвету; осваивать эталоны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цвета и их названия;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использовать в речи слова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«такая же», «одинаковые»,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«тоже красная» и т.д.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3.Развитие   восприятия формы и величины, обучение детей умению составлять геометрические фигуры из </a:t>
                      </a:r>
                      <a:r>
                        <a:rPr lang="ru-RU" sz="105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палочек</a:t>
                      </a: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закрепление навыка </a:t>
                      </a:r>
                      <a:r>
                        <a:rPr lang="ru-RU" sz="105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счета</a:t>
                      </a:r>
                      <a:endParaRPr lang="ru-RU" sz="105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1.Расскажи, что зашифровано.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2.«Цветик-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семицветик», «Олень»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3.Дидактическая игра "Составь фигуру"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1.Знакомство с карточками-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символами.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2.Различение и называние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цвета палочек. Умение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работать со схемой,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накладывать палочки на их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изображение.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3.Развитие у детей мелкой моторики, создание образовательной обстановки закрепление знания цветов; продолжить знакомить с геометрическими фигурами; развивать сенсорные способности; воспитывать усидчивость, самостоятельность в работе, умение называть то, что нарисовано на картинке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1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</a:t>
                      </a: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Игра «Выложи героя сказки»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2.Выложи картинку, используя определённое количество палочек</a:t>
                      </a:r>
                      <a:b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/>
                      </a:r>
                      <a:b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endParaRPr lang="ru-RU" sz="105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1.Вспомнить с детьми из какой сказки герои.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Упражнение в умении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выкладывать по образцу.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2.Развивать  восприятия формы и величины, обучение детей умению составлять геометрические фигуры из </a:t>
                      </a:r>
                      <a:r>
                        <a:rPr lang="ru-RU" sz="105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палочек</a:t>
                      </a: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закрепление навыка </a:t>
                      </a:r>
                      <a:r>
                        <a:rPr lang="ru-RU" sz="105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счета</a:t>
                      </a:r>
                      <a:endParaRPr lang="ru-RU" sz="105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244" marR="28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9712" y="188640"/>
            <a:ext cx="6480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Тематическое планирование для детей 4 – 5 лет.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48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омпъютер\Desktop\Новая папка (4)\IMG_20221227_16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732240" cy="504918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 – пространственная среда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компъютер\Desktop\Новая папка (3)\IMG_20221208_162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12975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компъютер\Desktop\Новая папка (3)\IMG_20221209_160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6763"/>
            <a:ext cx="4644008" cy="348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260648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работы с детьми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ки к презентации\IMG_20221213_11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416490" cy="3312368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мпъютер\Desktop\IMG_20221230_084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498" y="1497904"/>
            <a:ext cx="3716574" cy="495543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35283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Пусть они будут теми муравьями, которые всегда будут заняты; что-нибудь катают, несут, тащат, складывают, перекладывают; нужно только помогать им, чтобы все что происходит, происходило разумно и, играя с ними, указывать им даже на формы игр.</a:t>
            </a:r>
          </a:p>
          <a:p>
            <a:pPr algn="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Ян </a:t>
            </a:r>
            <a:r>
              <a:rPr lang="ru-RU" alt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Амос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Каменский</a:t>
            </a:r>
          </a:p>
        </p:txBody>
      </p:sp>
      <p:pic>
        <p:nvPicPr>
          <p:cNvPr id="5122" name="Picture 2" descr="C:\Users\компъютер\Desktop\Новая папка (4)\IMG_20221201_091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48680"/>
            <a:ext cx="4083918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ки к презентации\IMG_20221222_081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705876" cy="4941168"/>
          </a:xfrm>
          <a:prstGeom prst="ellipse">
            <a:avLst/>
          </a:prstGeom>
          <a:ln w="1905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омпъютер\Desktop\Новая папка (3)\IMG_20221212_094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475989" cy="335699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4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омпъютер\Desktop\Новая папка (3)\IMG_20221118_074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78042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компъютер\Desktop\Новая папка (3)\IMG_20221118_075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666427" cy="4888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95536" y="83671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«Домик для друга»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566124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«Горка»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Кьюзинера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омпъютер\Desktop\Новая папка (3)\IMG_20221130_075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1"/>
            <a:ext cx="3816424" cy="5088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компъютер\Desktop\Новая папка (4)\IMG_20221227_165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466" y="620688"/>
            <a:ext cx="3888432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замыслу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6021288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образцу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ъютер\Desktop\Новая папка (4)\IMG_20221205_075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36" y="1382083"/>
            <a:ext cx="3816423" cy="5088564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«Выложи дорожку»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551723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«Лесенка»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омпъютер\Desktop\Новая папка (3)\IMG_20221129_074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867894" cy="515719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омпъютер\Desktop\Новая папка (4)\IMG_20221205_074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4572000" cy="35283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C:\Users\компъютер\Desktop\Новая папка (4)\IMG_20221205_082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4668011" cy="350100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245" y="764704"/>
            <a:ext cx="466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«Выложи по образцу»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компъютер\Desktop\Новая папка (4)\IMG_20221201_095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48680"/>
            <a:ext cx="3561860" cy="4749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Счетные палочки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компъютер\Desktop\Новая папка (4)\IMG_20221201_093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40768"/>
            <a:ext cx="4896543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73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компъютер\Desktop\Новая папка\IMG_20220419_16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5488" y="548680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компъютер\Desktop\Новая папка (2)\IMG_20220518_162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35565"/>
            <a:ext cx="4245404" cy="318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компъютер\Desktop\Новая папка (2)\IMG_20220518_163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26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ъютер\Desktop\Новая папка (4)\IMG_20221202_095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7" y="188640"/>
            <a:ext cx="3222359" cy="4296478"/>
          </a:xfrm>
          <a:prstGeom prst="ellipse">
            <a:avLst/>
          </a:prstGeom>
          <a:ln w="2857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:\Users\компъютер\Desktop\Новая папка\IMG_20220406_075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632" y="65247"/>
            <a:ext cx="2954864" cy="3939818"/>
          </a:xfrm>
          <a:prstGeom prst="ellipse">
            <a:avLst/>
          </a:prstGeom>
          <a:ln w="2857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9" name="Picture 5" descr="C:\Users\компъютер\Desktop\Новая папка (2)\IMG_20220518_163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105472"/>
            <a:ext cx="3384376" cy="4512501"/>
          </a:xfrm>
          <a:prstGeom prst="ellipse">
            <a:avLst/>
          </a:prstGeom>
          <a:ln w="2857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ъютер\Desktop\Новая папка\IMG_20220406_075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3975906" cy="5301208"/>
          </a:xfrm>
          <a:prstGeom prst="rect">
            <a:avLst/>
          </a:prstGeom>
          <a:noFill/>
        </p:spPr>
      </p:pic>
      <p:pic>
        <p:nvPicPr>
          <p:cNvPr id="1027" name="Picture 3" descr="C:\Users\компъютер\Desktop\Новая папка\IMG_20220419_160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3579862" cy="4773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омпъютер\Desktop\Новая папка (4)\IMG_20221207_115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4475989" cy="3356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Users\компъютер\Desktop\Новая папка (4)\IMG_20221201_091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01416"/>
            <a:ext cx="3942438" cy="525658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292080" y="47667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- 5 лет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компъютер\Desktop\IMG_20221229_114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4664"/>
            <a:ext cx="2147864" cy="2863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260648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так полезны эти развивающие методики?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124744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формировании интеллектуального развития дошкольников главную роль играют развивающие игры, уникальные по своим развивающим возможностям дидактические материа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лы –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палочки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Кюизенер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3053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6" name="Picture 5" descr="http://davidkovo.mskzapad.ru/images/cms/data/podgotovka_k_shkole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0899" y="1889694"/>
            <a:ext cx="5723019" cy="405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омпъютер\Desktop\Новая папка (4)\IMG_20221208_08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65265"/>
            <a:ext cx="4464496" cy="33483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компъютер\Desktop\Новая папка (4)\IMG_20221208_082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860032" cy="364502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омпъютер\Desktop\Новая папка (4)\IMG_20221207_074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02115" y="-230985"/>
            <a:ext cx="2949792" cy="393305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компъютер\Desktop\Новая папка (4)\IMG_20221207_074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8" y="3573016"/>
            <a:ext cx="3899925" cy="292494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компъютер\Desktop\Новая папка (4)\IMG_20221207_074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988840"/>
            <a:ext cx="3456384" cy="460851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067944" y="476672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«Посели жильцов в квартиру»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ки к презентации\IMG_20221223_074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5"/>
            <a:ext cx="3993748" cy="29953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 descr="E:\Фотки к презентации\IMG_20221223_075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24" y="339656"/>
            <a:ext cx="4023115" cy="30173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 descr="E:\Фотки к презентации\IMG_20221223_075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283968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" y="144303"/>
            <a:ext cx="4860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«Построй мост»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ки к презентации\IMG_20221226_094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8" y="263098"/>
            <a:ext cx="3790205" cy="5053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ки к презентации\IMG_20221226_095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3759882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548680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 солнышка в гостях»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738" y="5517232"/>
            <a:ext cx="3790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поисках клада»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ки к презентации\IMG_20221226_101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07" y="188640"/>
            <a:ext cx="3974638" cy="5299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ки к презентации\IMG_20221226_101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39902" cy="5253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80"/>
            <a:ext cx="4860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«Помоги зайчику попасть в дом»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5733256"/>
            <a:ext cx="368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«Найди лучики»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мпъютер\Desktop\Новая папка (4)\IMG_20221208_07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888432" cy="5184576"/>
          </a:xfrm>
          <a:prstGeom prst="rect">
            <a:avLst/>
          </a:prstGeom>
          <a:noFill/>
        </p:spPr>
      </p:pic>
      <p:pic>
        <p:nvPicPr>
          <p:cNvPr id="3075" name="Picture 3" descr="C:\Users\компъютер\Desktop\Новая папка (4)\IMG_20221208_074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502" y="1268760"/>
            <a:ext cx="3888432" cy="51845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27783" y="260648"/>
            <a:ext cx="4526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Кьюзинера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образцу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Фотки к презентации\IMG_20221222_081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36" y="332656"/>
            <a:ext cx="499255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Фотки к презентации\IMG_20221222_075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91246"/>
            <a:ext cx="5040560" cy="378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компъютер\Desktop\Новая папка (3)\IMG_20221130_074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96752"/>
            <a:ext cx="4029332" cy="537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35382" y="404664"/>
            <a:ext cx="490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замыслу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компъютер\Desktop\Новая папка (4)\IMG_20221228_080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9368"/>
            <a:ext cx="3600400" cy="480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образцу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28" y="188641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" y="2564904"/>
            <a:ext cx="4735028" cy="3551271"/>
          </a:xfrm>
          <a:prstGeom prst="rect">
            <a:avLst/>
          </a:prstGeom>
          <a:solidFill>
            <a:srgbClr val="C00000"/>
          </a:solidFill>
          <a:ln w="190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9958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компъютер\Desktop\Новая папка (4)\IMG_20221208_080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2915816" cy="388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компъютер\Desktop\Новая папка (4)\IMG_20221208_080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48679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компъютер\Desktop\Новая папка (4)\IMG_20221208_08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272" y="2564904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51720" y="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Счетные палочки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5112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Золтан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Пал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Дьенеш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tooltip="Венгерский язык"/>
              </a:rPr>
              <a:t>венг.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Zoltán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Pál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Dienes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 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1916 год"/>
              </a:rPr>
              <a:t>1916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2014 год"/>
              </a:rPr>
              <a:t>2014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 — венгерский математик, психолог и педагог, профессор 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Шербрукский университет"/>
              </a:rPr>
              <a:t>Шербрукского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Шербрукский университет"/>
              </a:rPr>
              <a:t> университета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Автор игрового подхода к развитию детей, идея которого заключается в освоении детьми математики посредством увлекательных логических игр.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Zoltán_Pál_Dienes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652120" y="476672"/>
            <a:ext cx="3096344" cy="410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ПК\Desktop\hello_html_m6dc1d8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65104"/>
            <a:ext cx="324036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ки к презентации\IMG_20221216_120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672408" cy="4896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 descr="E:\Фотки к презентации\IMG_20221216_12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60851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50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ки к презентации\IMG_20221216_12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93604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8391"/>
            <a:ext cx="3384376" cy="4512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526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28" y="206519"/>
            <a:ext cx="2826621" cy="3768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400739"/>
            <a:ext cx="2979358" cy="3972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4" y="2708920"/>
            <a:ext cx="291632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773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5254"/>
            <a:ext cx="4023050" cy="53640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5254"/>
            <a:ext cx="4023050" cy="53640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30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1438200"/>
            <a:ext cx="4574613" cy="3430960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46" y="899956"/>
            <a:ext cx="3930377" cy="524050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889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компъютер\Desktop\Новая папка (4)\IMG_20221208_091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компъютер\Desktop\Новая папка (4)\IMG_20221208_091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692013" cy="351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75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ъютер\Desktop\Новая папка (3)\IMG_20221212_092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2068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компъютер\Desktop\Новая папка (3)\IMG_20221212_092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компъютер\Desktop\Новая папка (3)\IMG_20221212_093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67302" y="3193537"/>
            <a:ext cx="3140968" cy="418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 из пластилина и счетных палочек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35752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56" y="3284984"/>
            <a:ext cx="4224469" cy="3168352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162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Выкладывание фигур используя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счетные палочки и блоки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82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компъютер\Desktop\Новая папка (4)\IMG_20221208_075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63080"/>
            <a:ext cx="3771974" cy="5029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компъютер\Desktop\Новая папка (4)\IMG_20221208_080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771974" cy="5029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8359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83671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замыслу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62068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образцу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ъютер\Desktop\Новая папка (4)\IMG_20221205_08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004" y="260648"/>
            <a:ext cx="4104456" cy="547260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C:\Users\компъютер\Desktop\Новая папка (4)\IMG_20221227_155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2" y="260648"/>
            <a:ext cx="4104456" cy="547260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ctr" eaLnBrk="0" hangingPunct="0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представляют собой набор из 48 геометрических фигур: </a:t>
            </a:r>
          </a:p>
          <a:p>
            <a:pPr indent="254000" eaLnBrk="0" hangingPunct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четырех форм (круг, треугольник, квадрат, прямоугольник);</a:t>
            </a:r>
          </a:p>
          <a:p>
            <a:pPr indent="254000" eaLnBrk="0" hangingPunct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трёх цветов (красный, синий, желтый); </a:t>
            </a:r>
          </a:p>
          <a:p>
            <a:pPr indent="254000" eaLnBrk="0" hangingPunct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двух размеров (большой, маленький);</a:t>
            </a:r>
          </a:p>
          <a:p>
            <a:pPr indent="254000" eaLnBrk="0" hangingPunct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двух видов толщины (толстый, тонкий). </a:t>
            </a:r>
          </a:p>
          <a:p>
            <a:pPr indent="254000" eaLnBrk="0" hangingPunct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Каждая геометрическая фигура характеризуется четырьмя признаками: формой, цветом, размером, толщиной. </a:t>
            </a:r>
          </a:p>
          <a:p>
            <a:pPr indent="254000" eaLnBrk="0" hangingPunct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наборе нет ни одной одинаковой фигуры.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3181047" cy="253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омпъютер\Desktop\Новая папка (3)\IMG_20221122_08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510" y="404664"/>
            <a:ext cx="3942438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компъютер\Desktop\Новая папка (3)\IMG_20221122_080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993" y="1196752"/>
            <a:ext cx="460851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ъютер\Desktop\IMG_20221230_074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552117" cy="4164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компъютер\Desktop\Новая папка (2)\IMG_20220519_075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705876" cy="4941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компъютер\Desktop\Новая папка (4)\IMG_20221208_074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37246"/>
            <a:ext cx="3600400" cy="4800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3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908720"/>
          <a:ext cx="89644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desk.ru/_ph/219/408914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 descr="http://900igr.net/up/datas/147708/00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0" name="AutoShape 4" descr="http://900igr.net/up/datas/147708/0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2" name="AutoShape 6" descr="http://900igr.net/up/datas/147708/00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6264" name="Picture 8" descr="http://900igr.net/up/datas/147708/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75" y="130108"/>
            <a:ext cx="4248472" cy="3186354"/>
          </a:xfrm>
          <a:prstGeom prst="rect">
            <a:avLst/>
          </a:prstGeom>
          <a:noFill/>
        </p:spPr>
      </p:pic>
      <p:pic>
        <p:nvPicPr>
          <p:cNvPr id="6" name="Picture 2" descr="https://cf.ppt-online.org/files/slide/w/WcXR5Q3GYhtrJUeOqTjvDoCNmZL7FidSBwfHg2/slide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460" y="3374995"/>
            <a:ext cx="4621021" cy="3465766"/>
          </a:xfrm>
          <a:prstGeom prst="rect">
            <a:avLst/>
          </a:prstGeom>
          <a:noFill/>
        </p:spPr>
      </p:pic>
      <p:pic>
        <p:nvPicPr>
          <p:cNvPr id="7" name="Picture 4" descr="https://ds04.infourok.ru/uploads/ex/1162/000d4449-02ff74db/im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5828"/>
            <a:ext cx="4416489" cy="3312368"/>
          </a:xfrm>
          <a:prstGeom prst="rect">
            <a:avLst/>
          </a:prstGeom>
          <a:noFill/>
        </p:spPr>
      </p:pic>
      <p:pic>
        <p:nvPicPr>
          <p:cNvPr id="9" name="Picture 4" descr="https://ds04.infourok.ru/uploads/ex/043f/000ac626-a8819179/img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741" y="3374995"/>
            <a:ext cx="4308966" cy="3222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620688"/>
            <a:ext cx="475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Бельгийский учитель начальной школы Джордж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Кюизенер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(1891-1976 ) разработал универсальный дидактический материал «Цветные числа» для развития математических способностей.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счетные палочки, которые еще называют «числа в цвете», цветными палочками, цветными числами, цветными линеечками.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основном, предназначаются для занятий с детьми от 2 лет до 7 лет.  . В 1952 году он опубликовал книгу "Числа и цвета", посвященную своему учебному пособию.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16216" y="2899836"/>
            <a:ext cx="2592288" cy="3071744"/>
          </a:xfrm>
          <a:prstGeom prst="rect">
            <a:avLst/>
          </a:prstGeom>
        </p:spPr>
      </p:pic>
      <p:pic>
        <p:nvPicPr>
          <p:cNvPr id="5" name="Рисунок 4" descr="https://pandia.ru/text/81/088/images/img2_1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6672"/>
            <a:ext cx="22322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s://ds04.infourok.ru/uploads/ex/04ff/00061f7e-242868b0/img70.jpg"/>
          <p:cNvPicPr>
            <a:picLocks noChangeAspect="1" noChangeArrowheads="1"/>
          </p:cNvPicPr>
          <p:nvPr/>
        </p:nvPicPr>
        <p:blipFill>
          <a:blip r:embed="rId4" cstate="print"/>
          <a:srcRect l="15750" t="58799" r="53538" b="5501"/>
          <a:stretch>
            <a:fillRect/>
          </a:stretch>
        </p:blipFill>
        <p:spPr bwMode="auto">
          <a:xfrm>
            <a:off x="4788024" y="4653136"/>
            <a:ext cx="231272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laj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926b856c96968c41ffb1a27c628668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0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912</Words>
  <Application>Microsoft Office PowerPoint</Application>
  <PresentationFormat>Экран (4:3)</PresentationFormat>
  <Paragraphs>181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компъютер</dc:creator>
  <cp:lastModifiedBy>User</cp:lastModifiedBy>
  <cp:revision>66</cp:revision>
  <dcterms:created xsi:type="dcterms:W3CDTF">2022-12-07T09:58:11Z</dcterms:created>
  <dcterms:modified xsi:type="dcterms:W3CDTF">2023-02-14T13:56:36Z</dcterms:modified>
</cp:coreProperties>
</file>