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sldIdLst>
    <p:sldId id="256" r:id="rId2"/>
    <p:sldId id="316" r:id="rId3"/>
    <p:sldId id="269" r:id="rId4"/>
    <p:sldId id="317" r:id="rId5"/>
    <p:sldId id="318" r:id="rId6"/>
    <p:sldId id="319" r:id="rId7"/>
    <p:sldId id="327" r:id="rId8"/>
    <p:sldId id="298" r:id="rId9"/>
    <p:sldId id="320" r:id="rId10"/>
    <p:sldId id="321" r:id="rId11"/>
    <p:sldId id="329" r:id="rId12"/>
    <p:sldId id="336" r:id="rId13"/>
    <p:sldId id="330" r:id="rId14"/>
    <p:sldId id="332" r:id="rId15"/>
    <p:sldId id="335" r:id="rId16"/>
    <p:sldId id="331" r:id="rId17"/>
    <p:sldId id="270" r:id="rId18"/>
    <p:sldId id="337" r:id="rId19"/>
    <p:sldId id="338" r:id="rId20"/>
    <p:sldId id="333" r:id="rId21"/>
    <p:sldId id="33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5" autoAdjust="0"/>
    <p:restoredTop sz="94253" autoAdjust="0"/>
  </p:normalViewPr>
  <p:slideViewPr>
    <p:cSldViewPr>
      <p:cViewPr>
        <p:scale>
          <a:sx n="105" d="100"/>
          <a:sy n="105" d="100"/>
        </p:scale>
        <p:origin x="-7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2CEC9-4BCF-48ED-AC42-818D4282EA07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D1AFB-CC2B-4745-ABC2-F6E0EE71A4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D1AFB-CC2B-4745-ABC2-F6E0EE71A46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302433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  <a:ea typeface="Arimo" pitchFamily="34" charset="0"/>
                <a:cs typeface="Arimo" pitchFamily="34" charset="0"/>
              </a:rPr>
              <a:t>Историческое путешествие </a:t>
            </a:r>
            <a:b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  <a:ea typeface="Arimo" pitchFamily="34" charset="0"/>
                <a:cs typeface="Arimo" pitchFamily="34" charset="0"/>
              </a:rPr>
            </a:b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  <a:ea typeface="Arimo" pitchFamily="34" charset="0"/>
                <a:cs typeface="Arimo" pitchFamily="34" charset="0"/>
              </a:rPr>
              <a:t>по </a:t>
            </a:r>
            <a:b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  <a:ea typeface="Arimo" pitchFamily="34" charset="0"/>
                <a:cs typeface="Arimo" pitchFamily="34" charset="0"/>
              </a:rPr>
            </a:b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  <a:ea typeface="Arimo" pitchFamily="34" charset="0"/>
                <a:cs typeface="Arimo" pitchFamily="34" charset="0"/>
              </a:rPr>
              <a:t>Главной улице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Candara" pitchFamily="34" charset="0"/>
              <a:ea typeface="Arimo" pitchFamily="34" charset="0"/>
              <a:cs typeface="Arimo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212976"/>
            <a:ext cx="6400800" cy="1752600"/>
          </a:xfrm>
        </p:spPr>
        <p:txBody>
          <a:bodyPr/>
          <a:lstStyle/>
          <a:p>
            <a:endParaRPr lang="ru-RU" b="1" i="1" dirty="0" smtClean="0">
              <a:solidFill>
                <a:schemeClr val="accent6">
                  <a:lumMod val="50000"/>
                </a:schemeClr>
              </a:solidFill>
              <a:latin typeface="Candara" pitchFamily="34" charset="0"/>
              <a:ea typeface="Arimo" pitchFamily="34" charset="0"/>
              <a:cs typeface="Arimo" pitchFamily="34" charset="0"/>
            </a:endParaRPr>
          </a:p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  <a:ea typeface="Arimo" pitchFamily="34" charset="0"/>
                <a:cs typeface="Arimo" pitchFamily="34" charset="0"/>
              </a:rPr>
              <a:t>г.Владимир.</a:t>
            </a:r>
            <a:endParaRPr lang="ru-RU" sz="3600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4824536" cy="850106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Торговые ряды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6408712" cy="455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645026" y="764705"/>
            <a:ext cx="4103438" cy="2160240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122" name="Picture 2" descr="C:\Users\User\Desktop\работа\Старый владимир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869160"/>
            <a:ext cx="4139952" cy="1831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864096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Большие Торговые ряды(южные).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5" name="Picture 2" descr="C:\Users\User\Desktop\работа\Старый владимир\тр совр.jpg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989865"/>
            <a:ext cx="3754760" cy="174501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367" y="1052736"/>
            <a:ext cx="595557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63272" cy="108012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Большие Торговые ряды(северные).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5469731"/>
            <a:ext cx="4038600" cy="138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6529693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936104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</a:rPr>
              <a:t>Главная улица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2700" b="1" i="1" dirty="0" smtClean="0">
                <a:solidFill>
                  <a:schemeClr val="accent6">
                    <a:lumMod val="50000"/>
                  </a:schemeClr>
                </a:solidFill>
              </a:rPr>
              <a:t>вид на Городскую Думу). 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  <a:t>Малые Торговые ряды</a:t>
            </a:r>
            <a:r>
              <a:rPr lang="ru-RU" sz="2700" b="1" i="1" dirty="0" smtClean="0">
                <a:solidFill>
                  <a:schemeClr val="accent6">
                    <a:lumMod val="50000"/>
                  </a:schemeClr>
                </a:solidFill>
              </a:rPr>
              <a:t>(справа).</a:t>
            </a:r>
            <a:endParaRPr lang="ru-RU" sz="27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461114"/>
            <a:ext cx="3249687" cy="216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User\Desktop\работа\Старый владимир\перед мостом в заг.пар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6120680" cy="4401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280920" cy="1196752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000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Городская дума.</a:t>
            </a:r>
            <a:b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Часовня Святого Владимира. </a:t>
            </a:r>
            <a:b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</a:br>
            <a:endParaRPr lang="ru-RU" b="1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24744"/>
            <a:ext cx="7920880" cy="72008"/>
          </a:xfrm>
        </p:spPr>
        <p:txBody>
          <a:bodyPr>
            <a:normAutofit fontScale="25000" lnSpcReduction="2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 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0192" y="836712"/>
            <a:ext cx="2674641" cy="576065"/>
          </a:xfrm>
        </p:spPr>
        <p:txBody>
          <a:bodyPr>
            <a:normAutofit/>
          </a:bodyPr>
          <a:lstStyle/>
          <a:p>
            <a:r>
              <a:rPr lang="ru-RU" sz="2200" b="0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 </a:t>
            </a:r>
            <a:endParaRPr lang="ru-RU" sz="2200" b="0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6147" name="Picture 3" descr="C:\Users\User\Desktop\работа\Старый владимир\гд +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7616" y="4581128"/>
            <a:ext cx="3456384" cy="2140077"/>
          </a:xfrm>
          <a:prstGeom prst="rect">
            <a:avLst/>
          </a:prstGeom>
          <a:noFill/>
        </p:spPr>
      </p:pic>
      <p:pic>
        <p:nvPicPr>
          <p:cNvPr id="10" name="Picture 2" descr="C:\Users\User\Desktop\работа\Старый владимир\scale_1200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268760"/>
            <a:ext cx="6167691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Дворянское собрание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149080"/>
            <a:ext cx="4038600" cy="25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58326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Соборная площадь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908720"/>
            <a:ext cx="5040559" cy="792089"/>
          </a:xfrm>
        </p:spPr>
        <p:txBody>
          <a:bodyPr>
            <a:noAutofit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Успенский кафедральный собор. Часовня св.Владимира.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96136" y="980728"/>
            <a:ext cx="3096344" cy="720081"/>
          </a:xfrm>
        </p:spPr>
        <p:txBody>
          <a:bodyPr>
            <a:no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  <a:t>Свято-Успенский кафедральный собор.</a:t>
            </a:r>
            <a:endParaRPr lang="ru-RU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2" descr="C:\Users\User\Desktop\работа\Старый владимир\успенский собор совр.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221088"/>
            <a:ext cx="3465711" cy="2413453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72816"/>
            <a:ext cx="633670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Соборная площадь. Плац.</a:t>
            </a:r>
            <a:b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Часовня св.Владимира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4" name="Содержимое 3" descr="соборная площад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556792"/>
            <a:ext cx="7560840" cy="4977006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Дмитриевский собор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3"/>
            <a:ext cx="597666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789040"/>
            <a:ext cx="2532850" cy="294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Здание Присутственных мест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4099" name="Picture 3" descr="C:\Users\User\Desktop\работа\Старый владимир\877878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509120"/>
            <a:ext cx="4038600" cy="2180844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532859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931224" cy="72008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Студёная гора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5" name="Содержимое 4" descr="красная гна студеной совр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499992" y="4221088"/>
            <a:ext cx="4320480" cy="2490608"/>
          </a:xfrm>
        </p:spPr>
      </p:pic>
      <p:pic>
        <p:nvPicPr>
          <p:cNvPr id="6" name="Содержимое 5" descr="красная гна студеной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6000668" cy="36004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Вид из-за р. </a:t>
            </a:r>
            <a:r>
              <a:rPr lang="ru-RU" sz="4000" b="1" i="1" dirty="0" err="1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Клязьмы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вид из-за клязьмы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6449026" cy="4464496"/>
          </a:xfrm>
        </p:spPr>
      </p:pic>
      <p:pic>
        <p:nvPicPr>
          <p:cNvPr id="1026" name="Picture 2" descr="C:\Users\User\Desktop\работа\Старый владимир\Вид на Успенский Собор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581128"/>
            <a:ext cx="3321696" cy="2192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264696" cy="936104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Вид на р. </a:t>
            </a:r>
            <a:r>
              <a:rPr lang="ru-RU" sz="4000" b="1" i="1" dirty="0" err="1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Клязьму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437112"/>
            <a:ext cx="4702269" cy="232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esktop\работа\Старый владимир\вид со смотровой на загородный пар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6482277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Храм Архангела Михаила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5" name="Содержимое 4" descr="Cerkov-Mikhaila-Arkhangela-vo-Vladimi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6779629" cy="485740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6632"/>
            <a:ext cx="8712968" cy="1224136"/>
          </a:xfrm>
        </p:spPr>
        <p:txBody>
          <a:bodyPr>
            <a:noAutofit/>
          </a:bodyPr>
          <a:lstStyle/>
          <a:p>
            <a:endParaRPr lang="ru-RU" b="0" i="1" dirty="0" smtClean="0">
              <a:latin typeface="Candara" pitchFamily="34" charset="0"/>
            </a:endParaRPr>
          </a:p>
          <a:p>
            <a:endParaRPr lang="ru-RU" b="0" i="1" dirty="0" smtClean="0">
              <a:latin typeface="Candara" pitchFamily="34" charset="0"/>
            </a:endParaRP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Земское ремесленное училище</a:t>
            </a:r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b="0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(</a:t>
            </a:r>
            <a:r>
              <a:rPr lang="ru-RU" b="0" i="1" dirty="0" err="1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Мальцовское</a:t>
            </a:r>
            <a:r>
              <a:rPr lang="ru-RU" b="0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).                         </a:t>
            </a:r>
            <a:br>
              <a:rPr lang="ru-RU" b="0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Ремесленно-грамотная школа  </a:t>
            </a:r>
            <a:r>
              <a:rPr lang="ru-RU" b="0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(за дощатым забором - напротив училища).</a:t>
            </a:r>
          </a:p>
        </p:txBody>
      </p:sp>
      <p:pic>
        <p:nvPicPr>
          <p:cNvPr id="7" name="Содержимое 6" descr="авиамеханический колледж.jpg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48064" y="4149080"/>
            <a:ext cx="3824164" cy="25506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6096" y="260648"/>
            <a:ext cx="3177679" cy="136815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5688632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88641"/>
            <a:ext cx="4245869" cy="1080119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  <a:t>Главная улица.</a:t>
            </a:r>
            <a:b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  <a:t>Дворянская улица.</a:t>
            </a:r>
            <a:endParaRPr lang="ru-RU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99992" y="260648"/>
            <a:ext cx="4464496" cy="1080119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  <a:t>Большая улица.</a:t>
            </a:r>
          </a:p>
          <a:p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  <a:t>Московская улица.</a:t>
            </a:r>
            <a:endParaRPr lang="ru-RU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главная улиц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8078" r="8078"/>
          <a:stretch>
            <a:fillRect/>
          </a:stretch>
        </p:blipFill>
        <p:spPr>
          <a:xfrm>
            <a:off x="179512" y="1412776"/>
            <a:ext cx="5600622" cy="4032448"/>
          </a:xfrm>
          <a:prstGeom prst="rect">
            <a:avLst/>
          </a:prstGeom>
        </p:spPr>
      </p:pic>
      <p:pic>
        <p:nvPicPr>
          <p:cNvPr id="8" name="Содержимое 7" descr="Дворянская улица_совр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5533" r="5533"/>
          <a:stretch>
            <a:fillRect/>
          </a:stretch>
        </p:blipFill>
        <p:spPr>
          <a:xfrm>
            <a:off x="5364088" y="4365104"/>
            <a:ext cx="3536008" cy="22682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32657"/>
            <a:ext cx="6707087" cy="576063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Земская женская гимназия.</a:t>
            </a:r>
            <a:endParaRPr lang="ru-RU" sz="4000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64088" y="404663"/>
            <a:ext cx="3322713" cy="936105"/>
          </a:xfrm>
        </p:spPr>
        <p:txBody>
          <a:bodyPr>
            <a:normAutofit/>
          </a:bodyPr>
          <a:lstStyle/>
          <a:p>
            <a:r>
              <a:rPr lang="ru-RU" i="1" dirty="0" smtClean="0"/>
              <a:t> </a:t>
            </a:r>
            <a:endParaRPr lang="ru-RU" i="1" dirty="0"/>
          </a:p>
        </p:txBody>
      </p:sp>
      <p:pic>
        <p:nvPicPr>
          <p:cNvPr id="8" name="Picture 2" descr="https://vedom.ru/p/h94y1RWSGzQ-jgUOOlW36g/_static/7VK0zpSISoiPQjfQb-aMq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5688632" cy="453355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013176"/>
            <a:ext cx="4041775" cy="163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064896" cy="79208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Земская женская гимназия.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6336704" cy="447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esktop\работа\Старый владимир\Ж.Г совр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941168"/>
            <a:ext cx="3249687" cy="1806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Панорама битвы 1238 года. Золотые ворота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992888" cy="516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4752528" cy="79208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</a:rPr>
              <a:t>Золотые ворота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7" name="Содержимое 3" descr="золотые ворот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19" y="1124744"/>
            <a:ext cx="6696745" cy="4248472"/>
          </a:xfrm>
        </p:spPr>
      </p:pic>
      <p:pic>
        <p:nvPicPr>
          <p:cNvPr id="8" name="Содержимое 3" descr="золотые ворота совр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56176" y="4642224"/>
            <a:ext cx="2817639" cy="1963809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1757</TotalTime>
  <Words>116</Words>
  <Application>Microsoft Office PowerPoint</Application>
  <PresentationFormat>Экран (4:3)</PresentationFormat>
  <Paragraphs>46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Историческое путешествие  по  Главной улице</vt:lpstr>
      <vt:lpstr>Студёная гора</vt:lpstr>
      <vt:lpstr>Храм Архангела Михаила</vt:lpstr>
      <vt:lpstr> </vt:lpstr>
      <vt:lpstr> </vt:lpstr>
      <vt:lpstr> </vt:lpstr>
      <vt:lpstr>Земская женская гимназия.</vt:lpstr>
      <vt:lpstr>Панорама битвы 1238 года. Золотые ворота</vt:lpstr>
      <vt:lpstr>Золотые ворота</vt:lpstr>
      <vt:lpstr>Торговые ряды</vt:lpstr>
      <vt:lpstr>Большие Торговые ряды(южные).</vt:lpstr>
      <vt:lpstr>Большие Торговые ряды(северные).</vt:lpstr>
      <vt:lpstr>Главная улица (вид на Городскую Думу). Малые Торговые ряды(справа).</vt:lpstr>
      <vt:lpstr> Городская дума. Часовня Святого Владимира.  </vt:lpstr>
      <vt:lpstr>Дворянское собрание</vt:lpstr>
      <vt:lpstr>Соборная площадь</vt:lpstr>
      <vt:lpstr>Соборная площадь. Плац. Часовня св.Владимира</vt:lpstr>
      <vt:lpstr>Дмитриевский собор</vt:lpstr>
      <vt:lpstr>Здание Присутственных мест</vt:lpstr>
      <vt:lpstr>Вид из-за р. Клязьмы.</vt:lpstr>
      <vt:lpstr>Вид на р. Клязьму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по городу Владимиру</dc:title>
  <dc:creator>User</dc:creator>
  <cp:lastModifiedBy>User</cp:lastModifiedBy>
  <cp:revision>201</cp:revision>
  <dcterms:created xsi:type="dcterms:W3CDTF">2022-03-03T18:36:55Z</dcterms:created>
  <dcterms:modified xsi:type="dcterms:W3CDTF">2022-03-30T18:42:13Z</dcterms:modified>
</cp:coreProperties>
</file>