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6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2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C6A4-D1D7-48A6-8465-9C4D10FEB6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CA63-1C73-4D56-88FF-EEC6D5749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5.infourok.ru/uploads/ex/0804/0003ffa3-668a627c/img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4661" y="1699592"/>
            <a:ext cx="6211020" cy="1431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4707082" y="5134714"/>
            <a:ext cx="5112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lvl="0" algn="just"/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Тимофеева Ольга Анатольевна</a:t>
            </a:r>
          </a:p>
        </p:txBody>
      </p:sp>
      <p:pic>
        <p:nvPicPr>
          <p:cNvPr id="5" name="Picture 8" descr="http://i101.fastpic.ru/big/2017/1221/66/c0722afb30150d94235cf18e57a12a66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2876490" y="3300467"/>
            <a:ext cx="1999541" cy="30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5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2a1/001311e8-449e45ed/img1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7236" y="399482"/>
            <a:ext cx="5518727" cy="6059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662" y="566420"/>
          <a:ext cx="2964498" cy="636143"/>
        </p:xfrm>
        <a:graphic>
          <a:graphicData uri="http://schemas.openxmlformats.org/drawingml/2006/table">
            <a:tbl>
              <a:tblPr/>
              <a:tblGrid>
                <a:gridCol w="296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Последовательность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выполнения розы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rot="21181037">
            <a:off x="258417" y="1190526"/>
            <a:ext cx="6019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птицы в стиле Гжель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fs00.infourok.ru/images/doc/310/309142/6/hello_html_551f5704.pn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176" y="1880055"/>
            <a:ext cx="6583680" cy="4977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luckclub.ru/images/luckclub/2018/07/15-4-700x486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1530" y="0"/>
            <a:ext cx="2862470" cy="292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310/309142/6/hello_html_551f5704.png">
            <a:extLst>
              <a:ext uri="{FF2B5EF4-FFF2-40B4-BE49-F238E27FC236}">
                <a16:creationId xmlns:a16="http://schemas.microsoft.com/office/drawing/2014/main" id="{29BD38F5-9087-4259-B502-C2D038CB9585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856" y="249383"/>
            <a:ext cx="4424217" cy="6608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2a1/001311e8-449e45ed/img11.jpg">
            <a:extLst>
              <a:ext uri="{FF2B5EF4-FFF2-40B4-BE49-F238E27FC236}">
                <a16:creationId xmlns:a16="http://schemas.microsoft.com/office/drawing/2014/main" id="{70E48691-16A9-4414-8CA9-4BF5F364786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99482"/>
            <a:ext cx="4304145" cy="6059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5449/063a3ffa-cafe-4f12-9553-1b2c5ce3fba2/s1200?webp=fals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4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1291" y="1993301"/>
            <a:ext cx="6065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Спасибо  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0789" y="264044"/>
            <a:ext cx="862664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старинное село на берегу реки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Гжелки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расположенное недалеко от Москвы. Своё название оно получило от слова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жгель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жечь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обжечь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Давным-давно жили там умелые мастера. Нашли они глину чудесную, белую-белую. И решили лепить из нее посуду разную, да такую, какой свет не видывал.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ds04.infourok.ru/uploads/ex/0fad/0012ad4c-bca7759a/img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874" y="1791966"/>
            <a:ext cx="8243048" cy="473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199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388222"/>
            <a:ext cx="855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А славится Гжель своим цветом. Он всегда одинаков: синий на белом фоне. Сами </a:t>
            </a:r>
            <a:r>
              <a:rPr lang="ru-RU" dirty="0" err="1">
                <a:latin typeface="Times New Roman"/>
                <a:ea typeface="Calibri"/>
              </a:rPr>
              <a:t>гжельцы</a:t>
            </a:r>
            <a:r>
              <a:rPr lang="ru-RU" dirty="0">
                <a:latin typeface="Times New Roman"/>
                <a:ea typeface="Calibri"/>
              </a:rPr>
              <a:t> любят говорить, что небо у них, как нигде в России, синее – </a:t>
            </a:r>
            <a:r>
              <a:rPr lang="ru-RU" dirty="0" err="1">
                <a:latin typeface="Times New Roman"/>
                <a:ea typeface="Calibri"/>
              </a:rPr>
              <a:t>синее</a:t>
            </a:r>
            <a:r>
              <a:rPr lang="ru-RU" dirty="0">
                <a:latin typeface="Times New Roman"/>
                <a:ea typeface="Calibri"/>
              </a:rPr>
              <a:t>. Вот  и задумали они перенести эту синеву на белый   фарфор.  По белому фону чашки или подсвечники ведет рука художника кисточку с краской. То сильнее, то слабее нажимает на нее. И все, что кисть рисует, становится синим и </a:t>
            </a:r>
            <a:r>
              <a:rPr lang="ru-RU" dirty="0" err="1">
                <a:latin typeface="Times New Roman"/>
                <a:ea typeface="Calibri"/>
              </a:rPr>
              <a:t>голубым</a:t>
            </a:r>
            <a:r>
              <a:rPr lang="ru-RU" dirty="0">
                <a:latin typeface="Times New Roman"/>
                <a:ea typeface="Calibri"/>
              </a:rPr>
              <a:t>. И цветы, и люди, и птицы, и трава. Всего одна краска. А какая нарядная и праздничная получается роспись!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https://s3.amazonaws.com/images.ecwid.com/images/11744049/5358588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75" y="2420470"/>
            <a:ext cx="4185666" cy="395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pdb/223663/9fd402c6-87b2-40f1-aa35-7f0cd66263f8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022" y="2172712"/>
            <a:ext cx="4011672" cy="4160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42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lavka-podarkov.ru/upload/iblock/8d2/DSC_0261_medium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2997" y="387723"/>
            <a:ext cx="2919648" cy="248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www.lavka-podarkov.ru/upload/iblock/286/2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9" y="484094"/>
            <a:ext cx="2209800" cy="2853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mages.ru.prom.st/638456837_w640_h640_skulptury-gzhelskij-farforovyj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424" y="194534"/>
            <a:ext cx="2372376" cy="2834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gdeprosto.ru/pic_rascenki/novyiy-god-2019/shtof-svinya-gospozha/shtof-svinya-gospozha_0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046" y="3429449"/>
            <a:ext cx="2179320" cy="2849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.r-gifts.ru/items_gallery/189/6156b.jpg"/>
          <p:cNvPicPr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680" y="3312011"/>
            <a:ext cx="2621791" cy="263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ufasvet.ru/upload/iblock/603/603ed8734e2c0cbd0157ade36fcabfe7.jpg"/>
          <p:cNvPicPr/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0692" y="3391796"/>
            <a:ext cx="2162423" cy="3002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8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35480" y="228600"/>
            <a:ext cx="5471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росписи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 rot="20656514">
            <a:off x="316011" y="1357523"/>
            <a:ext cx="1784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Капелька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up/datas/88900/01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3120" y="1257341"/>
            <a:ext cx="6724967" cy="5372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21074980">
            <a:off x="1737362" y="350751"/>
            <a:ext cx="1645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Бордюры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cf2.ppt-online.org/files2/slide/k/Kqw1r6ytCIxgZBGE9DJ8u03MoWOncPYNAikRHz4vl/slide-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540" y="1165860"/>
            <a:ext cx="3497580" cy="5036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1.infourok.ru/uploads/ex/0a26/00001dad-e4daa7a1/img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0120" y="1249680"/>
            <a:ext cx="437388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21053136">
            <a:off x="381000" y="655321"/>
            <a:ext cx="24536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и линии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.pinimg.com/originals/d1/81/38/d1813885392da04483736e53bb2564cd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365760"/>
            <a:ext cx="5562600" cy="600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7160" y="243840"/>
            <a:ext cx="8723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Мастера росписи применяют необычный мазок-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тенью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на одну сторону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нём виден плавный переход от тёмного к светлому. Кисть широкая. На одну сторону набирают синюю краску, на другую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белую и выполняют мазок.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21229121">
            <a:off x="411480" y="1706880"/>
            <a:ext cx="2468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Мазок с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тенью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4.infourok.ru/uploads/ex/0abd/00038d2c-78acae40/img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009" y="2438474"/>
            <a:ext cx="6627822" cy="3596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" y="1216075"/>
            <a:ext cx="85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50" dirty="0">
                <a:latin typeface="Times New Roman"/>
                <a:ea typeface="Calibri"/>
              </a:rPr>
              <a:t>Линии: прямая, волнистая, спиралевидная, округлая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928" y="379214"/>
            <a:ext cx="288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solidFill>
                  <a:srgbClr val="002060"/>
                </a:solidFill>
                <a:latin typeface="Times New Roman"/>
                <a:ea typeface="Calibri"/>
              </a:rPr>
              <a:t>Гжельская роза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ds05.infourok.ru/uploads/ex/0ad1/0000f530-e00ed0b8/img2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672" y="1927164"/>
            <a:ext cx="6514927" cy="432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360" y="1134993"/>
            <a:ext cx="8656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излюбленный узор. Иногда изображают крупно, широкими мазками, иногда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тонкой кистью. Бывает так: самой розы нет, есть только её лепестки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278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Ольга</cp:lastModifiedBy>
  <cp:revision>15</cp:revision>
  <dcterms:created xsi:type="dcterms:W3CDTF">2020-01-21T15:59:50Z</dcterms:created>
  <dcterms:modified xsi:type="dcterms:W3CDTF">2023-12-13T14:00:34Z</dcterms:modified>
</cp:coreProperties>
</file>