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7" r:id="rId11"/>
    <p:sldId id="268" r:id="rId12"/>
    <p:sldId id="272" r:id="rId13"/>
    <p:sldId id="265" r:id="rId14"/>
    <p:sldId id="266" r:id="rId15"/>
    <p:sldId id="269" r:id="rId16"/>
    <p:sldId id="275" r:id="rId17"/>
    <p:sldId id="270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E2542A7-B6CC-4E69-B44F-4D9F809C930A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B93469E-4F82-4E0B-8C4E-558CE17C4C3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340769"/>
            <a:ext cx="5723468" cy="187220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«Факторы влияющие на качество взаимодействия родителей и педагогов в рамках нравственно-патриотического воспитания детей старшего дошкольного возраста»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+mj-lt"/>
              </a:rPr>
              <a:t>Выполнил воспитатель</a:t>
            </a:r>
          </a:p>
          <a:p>
            <a:r>
              <a:rPr lang="ru-RU" sz="2000" dirty="0" smtClean="0">
                <a:latin typeface="+mj-lt"/>
              </a:rPr>
              <a:t>МБОУ гимназии №7 им. Д.П.Яковлева</a:t>
            </a:r>
          </a:p>
          <a:p>
            <a:r>
              <a:rPr lang="ru-RU" sz="2000" dirty="0" smtClean="0">
                <a:latin typeface="+mj-lt"/>
              </a:rPr>
              <a:t>Цанава Елена Николаевна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145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98323"/>
            <a:ext cx="6965245" cy="1202485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«Битва за Москву»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808"/>
            <a:ext cx="4248472" cy="429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808312" cy="437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7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02485"/>
          </a:xfrm>
        </p:spPr>
        <p:txBody>
          <a:bodyPr/>
          <a:lstStyle/>
          <a:p>
            <a:r>
              <a:rPr lang="ru-RU" dirty="0">
                <a:solidFill>
                  <a:srgbClr val="465E9C"/>
                </a:solidFill>
              </a:rPr>
              <a:t>«Битва за Москву»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98324"/>
            <a:ext cx="28803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439248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8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65E9C"/>
                </a:solidFill>
              </a:rPr>
              <a:t>«Мастер-класс по изготовлению значков к Дню Победы»</a:t>
            </a:r>
            <a:endParaRPr lang="ru-RU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2178497"/>
            <a:ext cx="6196013" cy="348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46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32059"/>
            <a:ext cx="7149385" cy="15841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Проекты «Широкая Масленица», «Венок дружбы»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14097"/>
            <a:ext cx="346293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6004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39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14347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ea typeface="Calibri"/>
              </a:rPr>
              <a:t>«Соревновательный эффект»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1"/>
            <a:ext cx="3672408" cy="411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528392" cy="411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3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369" y="647778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/>
                </a:solidFill>
                <a:ea typeface="Calibri"/>
              </a:rPr>
              <a:t>«Соревновательный эффект»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600400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672408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70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965245" cy="1202485"/>
          </a:xfrm>
        </p:spPr>
        <p:txBody>
          <a:bodyPr/>
          <a:lstStyle/>
          <a:p>
            <a:r>
              <a:rPr lang="ru-RU" sz="4000" dirty="0" smtClean="0">
                <a:solidFill>
                  <a:srgbClr val="465E9C"/>
                </a:solidFill>
                <a:ea typeface="Calibri"/>
              </a:rPr>
              <a:t>Грамоты и награды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55025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645284" cy="239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5" y="3212976"/>
            <a:ext cx="210623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79" y="3212976"/>
            <a:ext cx="218888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89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ea typeface="Calibri"/>
              </a:rPr>
              <a:t>Результативность </a:t>
            </a:r>
            <a:r>
              <a:rPr lang="ru-RU" dirty="0">
                <a:solidFill>
                  <a:schemeClr val="tx2"/>
                </a:solidFill>
                <a:ea typeface="Calibri"/>
              </a:rPr>
              <a:t>нашей деятельности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04867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70485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02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Взаимодействие с семьями воспитанников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119256"/>
            <a:ext cx="7488832" cy="4190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ru-RU" sz="1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sz="16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sz="1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sz="16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sz="1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sz="16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sz="1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Все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мы знаем, что взаимодействие с семьями воспитанников является неотъемлемой частью образовательного процесса. Это подчеркивают и федеральный закон «Об образовании в Российской Федерации» и Федеральный государственный образовательный стандарт дошкольного образования. А в процессе нравственно-патриотического воспитания без родителей нам точно не обойтись.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3384376" cy="221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100457" cy="221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3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22606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4653136"/>
            <a:ext cx="676875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Наличие родителей, как самых эмоционально значимых для ребенка людей, в работе по нравственно-патриотическому воспитанию усиливает эффект нашего педагогического воздействия.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103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6965245" cy="149051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Включенность </a:t>
            </a:r>
            <a:r>
              <a:rPr lang="ru-RU" sz="2800" dirty="0">
                <a:solidFill>
                  <a:schemeClr val="tx2"/>
                </a:solidFill>
              </a:rPr>
              <a:t>родителей 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в </a:t>
            </a:r>
            <a:r>
              <a:rPr lang="ru-RU" sz="2800" dirty="0">
                <a:solidFill>
                  <a:schemeClr val="tx2"/>
                </a:solidFill>
              </a:rPr>
              <a:t>воспитательно-образовательный процесс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705678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01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2"/>
                </a:solidFill>
              </a:rPr>
              <a:t>Факторы влияющие на качество взаимодействия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1755" y="2564904"/>
            <a:ext cx="1800200" cy="1058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/>
                <a:ea typeface="Calibri"/>
              </a:rPr>
              <a:t>Личность педагога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3061128"/>
            <a:ext cx="2016224" cy="1189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Привлечение родителей </a:t>
            </a:r>
            <a:r>
              <a:rPr lang="ru-RU" dirty="0">
                <a:latin typeface="Times New Roman"/>
                <a:ea typeface="Calibri"/>
              </a:rPr>
              <a:t>к образовательному процессу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2531920"/>
            <a:ext cx="1872208" cy="1058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Увлечённость </a:t>
            </a:r>
            <a:r>
              <a:rPr lang="ru-RU" dirty="0">
                <a:latin typeface="Times New Roman"/>
                <a:ea typeface="Calibri"/>
              </a:rPr>
              <a:t>этой деятельность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4251043"/>
            <a:ext cx="17281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«Соревновательный </a:t>
            </a:r>
            <a:r>
              <a:rPr lang="ru-RU" dirty="0">
                <a:latin typeface="Times New Roman"/>
                <a:ea typeface="Calibri"/>
              </a:rPr>
              <a:t>эффект».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012160" y="4077072"/>
            <a:ext cx="2016224" cy="1078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Результативность деятельности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7234977">
            <a:off x="1907703" y="1960949"/>
            <a:ext cx="864096" cy="307544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5505">
            <a:off x="6652194" y="1701594"/>
            <a:ext cx="5921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трелка вправо 14"/>
          <p:cNvSpPr/>
          <p:nvPr/>
        </p:nvSpPr>
        <p:spPr>
          <a:xfrm rot="6395359">
            <a:off x="2645770" y="2535065"/>
            <a:ext cx="1368152" cy="30616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9869">
            <a:off x="4275137" y="2085624"/>
            <a:ext cx="5921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2801">
            <a:off x="5336032" y="2008698"/>
            <a:ext cx="5969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35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61633"/>
            <a:ext cx="6965245" cy="1202485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/>
                </a:solidFill>
              </a:rPr>
              <a:t>Личность </a:t>
            </a:r>
            <a:r>
              <a:rPr lang="ru-RU" sz="4000" dirty="0" smtClean="0">
                <a:solidFill>
                  <a:schemeClr val="tx2"/>
                </a:solidFill>
              </a:rPr>
              <a:t>педагога </a:t>
            </a:r>
            <a:endParaRPr lang="ru-RU" sz="40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53" y="1844824"/>
            <a:ext cx="3442616" cy="425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3960440" cy="425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21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Способы </a:t>
            </a:r>
            <a:r>
              <a:rPr lang="ru-RU" sz="3200" dirty="0">
                <a:solidFill>
                  <a:schemeClr val="tx2"/>
                </a:solidFill>
              </a:rPr>
              <a:t>привлечения родителей </a:t>
            </a:r>
            <a:r>
              <a:rPr lang="ru-RU" sz="3200" dirty="0" smtClean="0">
                <a:solidFill>
                  <a:schemeClr val="tx2"/>
                </a:solidFill>
              </a:rPr>
              <a:t/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 smtClean="0">
                <a:solidFill>
                  <a:schemeClr val="tx2"/>
                </a:solidFill>
              </a:rPr>
              <a:t>к </a:t>
            </a:r>
            <a:r>
              <a:rPr lang="ru-RU" sz="3200" dirty="0">
                <a:solidFill>
                  <a:schemeClr val="tx2"/>
                </a:solidFill>
              </a:rPr>
              <a:t>образовательному процессу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288032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4648"/>
            <a:ext cx="402992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5" y="5445224"/>
            <a:ext cx="740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+mj-lt"/>
              </a:rPr>
              <a:t>Примером этого способа являются «Стикер-опросы». </a:t>
            </a:r>
          </a:p>
        </p:txBody>
      </p:sp>
    </p:spTree>
    <p:extLst>
      <p:ext uri="{BB962C8B-B14F-4D97-AF65-F5344CB8AC3E}">
        <p14:creationId xmlns:p14="http://schemas.microsoft.com/office/powerpoint/2010/main" val="155156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Стенгазета «У счастливого детства</a:t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 smtClean="0">
                <a:solidFill>
                  <a:schemeClr val="tx2"/>
                </a:solidFill>
              </a:rPr>
              <a:t> есть адрес – Красногорск»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2880320" cy="405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262421" cy="405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48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Проект «Поклонимся, Великим тем годам!»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6"/>
            <a:ext cx="3096344" cy="412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7"/>
            <a:ext cx="3598848" cy="412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7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274</TotalTime>
  <Words>195</Words>
  <Application>Microsoft Office PowerPoint</Application>
  <PresentationFormat>Экран (4:3)</PresentationFormat>
  <Paragraphs>35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Кнопка</vt:lpstr>
      <vt:lpstr>«Факторы влияющие на качество взаимодействия родителей и педагогов в рамках нравственно-патриотического воспитания детей старшего дошкольного возраста»</vt:lpstr>
      <vt:lpstr>Взаимодействие с семьями воспитанников</vt:lpstr>
      <vt:lpstr>Презентация PowerPoint</vt:lpstr>
      <vt:lpstr>Включенность родителей  в воспитательно-образовательный процесс</vt:lpstr>
      <vt:lpstr>Факторы влияющие на качество взаимодействия</vt:lpstr>
      <vt:lpstr>Личность педагога </vt:lpstr>
      <vt:lpstr>Способы привлечения родителей  к образовательному процессу</vt:lpstr>
      <vt:lpstr>Стенгазета «У счастливого детства  есть адрес – Красногорск»</vt:lpstr>
      <vt:lpstr>Проект «Поклонимся, Великим тем годам!»</vt:lpstr>
      <vt:lpstr>«Битва за Москву»</vt:lpstr>
      <vt:lpstr>«Битва за Москву»</vt:lpstr>
      <vt:lpstr>«Мастер-класс по изготовлению значков к Дню Победы»</vt:lpstr>
      <vt:lpstr>Проекты «Широкая Масленица», «Венок дружбы»</vt:lpstr>
      <vt:lpstr>«Соревновательный эффект» </vt:lpstr>
      <vt:lpstr>«Соревновательный эффект» </vt:lpstr>
      <vt:lpstr>Грамоты и награды </vt:lpstr>
      <vt:lpstr>Результативность нашей деятельности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Факторы влияющие на качество взаимодействия родителей и педагогов в рамках нравственно-патриотического воспитания детей старшего дошкольного возраста</dc:title>
  <dc:creator>Елена</dc:creator>
  <cp:lastModifiedBy>Елена</cp:lastModifiedBy>
  <cp:revision>23</cp:revision>
  <dcterms:created xsi:type="dcterms:W3CDTF">2021-11-15T17:39:01Z</dcterms:created>
  <dcterms:modified xsi:type="dcterms:W3CDTF">2021-12-04T16:59:25Z</dcterms:modified>
</cp:coreProperties>
</file>