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30420-1C76-4FA0-BFF8-2469C2DBC61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74FD-A8A8-49E9-BC03-679AACFA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74FD-A8A8-49E9-BC03-679AACFAE5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1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4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4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2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0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3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08" y="1412776"/>
            <a:ext cx="864096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 </a:t>
            </a: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совет» </a:t>
            </a: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индивидуализации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217312"/>
            <a:ext cx="4989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воспитатели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Ющенко Е.А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Ельникова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Мустафаева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3654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«Детский сад городского округа Стрежевой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Структурное </a:t>
            </a:r>
            <a:r>
              <a:rPr lang="ru-RU" dirty="0">
                <a:solidFill>
                  <a:srgbClr val="002060"/>
                </a:solidFill>
              </a:rPr>
              <a:t>подразделение «Ромашка»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740807"/>
            <a:ext cx="2775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г. Стрежевой</a:t>
            </a:r>
          </a:p>
          <a:p>
            <a:r>
              <a:rPr lang="ru-RU" dirty="0">
                <a:solidFill>
                  <a:srgbClr val="002060"/>
                </a:solidFill>
              </a:rPr>
              <a:t>2023год</a:t>
            </a:r>
          </a:p>
        </p:txBody>
      </p:sp>
    </p:spTree>
    <p:extLst>
      <p:ext uri="{BB962C8B-B14F-4D97-AF65-F5344CB8AC3E}">
        <p14:creationId xmlns:p14="http://schemas.microsoft.com/office/powerpoint/2010/main" val="15778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3568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 descr="C:\Users\User\Desktop\1614791290_34-p-fon-dlya-vospitatelya-detskogo-sada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438717" cy="24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3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1 января 2014 года вступил в силу федеральный государственный образовательный стандарт дошкольного образования.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 основных принципов дошкольного образования , провозглашенных в  ФГОС ДО является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20" y="5603555"/>
            <a:ext cx="3923928" cy="128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0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496943" cy="2736304"/>
          </a:xfrm>
        </p:spPr>
        <p:txBody>
          <a:bodyPr/>
          <a:lstStyle/>
          <a:p>
            <a:pPr algn="just"/>
            <a:r>
              <a:rPr lang="ru-RU" sz="2400" b="1" i="1" dirty="0">
                <a:effectLst/>
                <a:latin typeface="Times New Roman"/>
                <a:ea typeface="Calibri"/>
              </a:rPr>
              <a:t>Индивидуальный подход </a:t>
            </a:r>
            <a:r>
              <a:rPr lang="ru-RU" sz="2400" b="1" dirty="0">
                <a:effectLst/>
                <a:latin typeface="Times New Roman"/>
                <a:ea typeface="Calibri"/>
              </a:rPr>
              <a:t>– организация педагогом учебно-воспитательного процесса с учетом индивидуальных особенностей ребенка. Выявление проблемных или сильных сторон в развитии ребенка и определение путей коррекции или дальнейшего </a:t>
            </a:r>
            <a:r>
              <a:rPr lang="ru-RU" sz="2400" b="1" dirty="0" smtClean="0">
                <a:effectLst/>
                <a:latin typeface="Times New Roman"/>
                <a:ea typeface="Calibri"/>
              </a:rPr>
              <a:t>развития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31520"/>
            <a:ext cx="8424936" cy="2553464"/>
          </a:xfrm>
        </p:spPr>
        <p:txBody>
          <a:bodyPr>
            <a:normAutofit lnSpcReduction="10000"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Индивидуализация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процесс создания и осознания индивидом собственного опыта, в котором он проявляет себя в качестве субъекта собственной деятельности, свободно определяющего и реализующего собственные цели, добровольно возлагающего на себя ответственность за результаты своей деятельности.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02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5678"/>
              </p:ext>
            </p:extLst>
          </p:nvPr>
        </p:nvGraphicFramePr>
        <p:xfrm>
          <a:off x="179512" y="-4990"/>
          <a:ext cx="8856984" cy="68914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9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633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Индивидуальный подход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Индивидуализация образования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1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процесса передачи суммы знаний, умений, навыков с учетом индивидуальных особенностей ребенка, обеспечение своевременной коррекции недостатков в развитии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максимальному раскрытию и самораскрытию потенциальных возможностей развития личности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общения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прямое обучение в соответствие с целями, поставленными взрослыми; требование и оценка результата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признание права выбора, поддержка инициативы; совместное обсуждение целей и плана деятельности, акцент на достоинствах и сильных сторонах личности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диктат и опека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и партнерские отношения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«Хороший ребенок»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следующий заданному (предложенному) взрослым способу (образцу) выполнения действия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инициативный, самостоятельный, способный ясно сформулировать свои цели, желания, творческий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Убеждение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учится лучше и научится большему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непосредственным руководством взрослого; усвоение опыта взрослых наиболее ценный способ развития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учится самостоятельно в процессе взаимодействия с окружающим миром; самое ценное для полноценного и своевременного развития – приобретение ребенком собственного опыта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подход распространяется на небольшую часть детей группы; от педагога требуется умение выявить стороны, требующие усиленного внимания (проблемы и недостатки в развитии) и знание норм (стандарт, требование программы), подготовить для занятия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разноуровневые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Индивидуализация распространяется на 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ребенка: от педагога ожидается большая гибкость и открытость новым идеям, способность к импровизации, постоянное осмысление происходящего, высокий уровень профессионализма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8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4936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Групповая индивидуализация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Индивидуализация подгруппы внутри группы детей одного возраста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Индивидуализация </a:t>
            </a:r>
            <a:r>
              <a:rPr lang="ru-RU" sz="2400" dirty="0" smtClean="0"/>
              <a:t>на </a:t>
            </a:r>
            <a:r>
              <a:rPr lang="ru-RU" sz="2400" dirty="0"/>
              <a:t>персональном уровне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5622"/>
            <a:ext cx="53705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5621"/>
            <a:ext cx="18843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26396"/>
            <a:ext cx="712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0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54" y="260647"/>
            <a:ext cx="9382126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1822513"/>
            <a:ext cx="551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реагирования</a:t>
            </a:r>
            <a:r>
              <a:rPr lang="ru-RU" sz="2800" dirty="0" smtClean="0">
                <a:solidFill>
                  <a:srgbClr val="5DD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5DD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" y="3248899"/>
            <a:ext cx="70231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4077072"/>
            <a:ext cx="6089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Метод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«Строительных лесов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837994"/>
            <a:ext cx="680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Метод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иррадиирующего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6565"/>
            <a:ext cx="4079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Метод планирования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esktop\24657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274" y="4957772"/>
            <a:ext cx="2858725" cy="1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Иррадиирующее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слова «иррадиация» - распространение, увеличение)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на признании различий интересов, мотивов и на динамике продвижения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80" name="Picture 8" descr="C:\Users\User\Desktop\content_164217806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6039" r="8734" b="10127"/>
          <a:stretch/>
        </p:blipFill>
        <p:spPr bwMode="auto">
          <a:xfrm>
            <a:off x="5724127" y="3639217"/>
            <a:ext cx="3388181" cy="30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20891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270510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Роль 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воспитателя </a:t>
            </a:r>
            <a:endParaRPr lang="ru-RU" sz="40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indent="270510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 время самостоятельной деятельности 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детей в 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центрах</a:t>
            </a:r>
          </a:p>
          <a:p>
            <a:pPr indent="270510" algn="just"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 может работать в одном из центров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Оказывать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помощь детям, переходя от центра к центру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Наблюдать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деятельностью детей в центрах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Наблюдать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конкретным ребенком.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User\Desktop\1673558084_gas-kvas-com-p-rebenok-v-detskom-sadu-risunok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7042"/>
            <a:ext cx="5796136" cy="3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4228155"/>
              </p:ext>
            </p:extLst>
          </p:nvPr>
        </p:nvGraphicFramePr>
        <p:xfrm>
          <a:off x="4946394" y="1825625"/>
          <a:ext cx="3568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77180" cy="68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268760"/>
            <a:ext cx="551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«Детский совет»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7" y="3429000"/>
            <a:ext cx="462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вопросов»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429000"/>
            <a:ext cx="439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«Системная 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аутинка»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53286"/>
              </p:ext>
            </p:extLst>
          </p:nvPr>
        </p:nvGraphicFramePr>
        <p:xfrm>
          <a:off x="338451" y="3924899"/>
          <a:ext cx="3873510" cy="137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582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Откуда взять информацию?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6372200" y="4509120"/>
            <a:ext cx="129614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788024" y="4131254"/>
            <a:ext cx="86409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00" y="5524159"/>
            <a:ext cx="877887" cy="5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70846"/>
            <a:ext cx="8778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75" y="5635782"/>
            <a:ext cx="8778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>
            <a:endCxn id="17" idx="5"/>
          </p:cNvCxnSpPr>
          <p:nvPr/>
        </p:nvCxnSpPr>
        <p:spPr>
          <a:xfrm flipH="1" flipV="1">
            <a:off x="5525576" y="4500030"/>
            <a:ext cx="846624" cy="33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3"/>
          </p:cNvCxnSpPr>
          <p:nvPr/>
        </p:nvCxnSpPr>
        <p:spPr>
          <a:xfrm flipH="1">
            <a:off x="5948888" y="5062284"/>
            <a:ext cx="613128" cy="57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78528" y="4409843"/>
            <a:ext cx="621864" cy="25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8200" idx="0"/>
          </p:cNvCxnSpPr>
          <p:nvPr/>
        </p:nvCxnSpPr>
        <p:spPr>
          <a:xfrm>
            <a:off x="7308304" y="5157192"/>
            <a:ext cx="550815" cy="47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 flipH="1">
            <a:off x="2634961" y="1853535"/>
            <a:ext cx="1000935" cy="1575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55122" y="1813175"/>
            <a:ext cx="1552031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08" y="1561147"/>
            <a:ext cx="3262313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35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410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Индивидуальный подход – организация педагогом учебно-воспитательного процесса с учетом индивидуальных особенностей ребенка. Выявление проблемных или сильных сторон в развитии ребенка и определение путей коррекции или дальнейшего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 за сотрудничество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20</cp:revision>
  <dcterms:created xsi:type="dcterms:W3CDTF">2023-04-17T16:50:10Z</dcterms:created>
  <dcterms:modified xsi:type="dcterms:W3CDTF">2023-05-10T06:45:45Z</dcterms:modified>
</cp:coreProperties>
</file>