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85" r:id="rId4"/>
    <p:sldId id="286" r:id="rId5"/>
    <p:sldId id="287" r:id="rId6"/>
    <p:sldId id="291" r:id="rId7"/>
    <p:sldId id="292" r:id="rId8"/>
    <p:sldId id="293" r:id="rId9"/>
    <p:sldId id="295" r:id="rId10"/>
    <p:sldId id="29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D75E77-32C8-4D11-ACBA-9C4ABC34D1B4}">
          <p14:sldIdLst>
            <p14:sldId id="256"/>
            <p14:sldId id="284"/>
            <p14:sldId id="285"/>
            <p14:sldId id="286"/>
            <p14:sldId id="287"/>
            <p14:sldId id="291"/>
            <p14:sldId id="292"/>
            <p14:sldId id="293"/>
            <p14:sldId id="295"/>
            <p14:sldId id="296"/>
          </p14:sldIdLst>
        </p14:section>
        <p14:section name="Раздел без заголовка" id="{FDC5B009-7ACC-471D-8B9C-14ABF127B92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07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3407-9296-4E77-8160-264B5CADF075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56E6-F8D0-4F33-8AFA-4E7E31275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7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14795-060E-4A9B-8E00-B84FB182B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9B84-8431-470C-B5C8-2F44C9B9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30B2-B70F-40B7-97D2-F4D67A6E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A03C-836C-499E-BC5D-7D88D373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40B-8E6A-4631-9713-6CB77F408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207-F92E-4C05-A68A-B2683560C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ACAC-D14C-4051-9EDA-073246506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77A8-B166-4CCA-A56C-918E05C02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B5-ABBF-45BD-9B83-C2354E834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6D11-D852-4040-9F82-D5568A1E4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2093-B595-4624-A86E-68C30E08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830AEE-FC0D-494F-9A59-C2CEF0F1E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Эколята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.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sz="1800" b="1" dirty="0" smtClean="0"/>
          </a:p>
          <a:p>
            <a:pPr algn="r"/>
            <a:endParaRPr lang="ru-RU" sz="1800" b="1" dirty="0"/>
          </a:p>
          <a:p>
            <a:pPr algn="r"/>
            <a:endParaRPr lang="ru-RU" sz="1800" b="1" dirty="0" smtClean="0"/>
          </a:p>
          <a:p>
            <a:pPr algn="r"/>
            <a:r>
              <a:rPr lang="ru-RU" sz="1800" b="1" dirty="0" smtClean="0"/>
              <a:t>Подготовили: </a:t>
            </a:r>
            <a:r>
              <a:rPr lang="ru-RU" sz="1800" b="1" dirty="0" err="1"/>
              <a:t>П</a:t>
            </a:r>
            <a:r>
              <a:rPr lang="ru-RU" sz="1800" b="1" dirty="0" err="1" smtClean="0"/>
              <a:t>агава</a:t>
            </a:r>
            <a:r>
              <a:rPr lang="ru-RU" sz="1800" b="1" dirty="0" smtClean="0"/>
              <a:t>  Р.Я</a:t>
            </a:r>
          </a:p>
          <a:p>
            <a:pPr algn="r"/>
            <a:r>
              <a:rPr lang="ru-RU" sz="1800" b="1" dirty="0" smtClean="0"/>
              <a:t>Сафарова Н.Б</a:t>
            </a:r>
          </a:p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8" y="-171400"/>
            <a:ext cx="9183718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840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нашем детском саду с самого раннего возраста ведётся работа по экологическому воспитанию дошкольников. Дети начинают познавать мир, а вместе с изучением окружающей среды они получают представление о её хрупкости, учатся любить, беречь и защищать природу, узнавать, какие действия человека наносят ей непоправимый вред.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 каждой группе оборудован уголок природы, ведётся календарь наблюдений. В нашей группе мы создали уголок   «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Эколята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— Дошколята».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Основной целью данного уголка, является формирование у дошкольников экологической культуры и культуры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природолюбия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что в итоге должно сформировать у детей новое экологическое мышление, способность осознавать последствия своих действий по отношению к окружающей среде, умение жить в гармонии с природой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76875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135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Описание уголка «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Эколята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— Дошколята»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Уголок «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Эколята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дошколята» –органично вписался в интерьер нашей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группы.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 является просветительской, игровой и учебной зоной для детей и родителей. Уголок является местом систематического труда и наблюдений воспитанников, где они имеют возможность максимально проявить активность и самостоятельность в познании окружающего мира. А благодаря героям -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Эколятам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Шалуну, Умнице, Елочке и Тихоне наши воспитанники имеют возможность прикоснуться к миру природы, познать её тайны, стать её защитниками и друзьями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этом импровизированном природном эко-царстве главное место занимает красочно оформленный стенд, посвящённый «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Эколятам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-Дошколятам» на нем размещены: логотип, текст клятвы, правила поведения в природе.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63367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Важную роль в нашем уголке играют  связанные родителями  куклы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Эколята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живой   мир представленный комнатными растениями и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эмитацией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элементов животного мира.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детей формируются бережное отношение к растениям, забота о живых существах, любовь к природе, развиваются трудовые навыки. В уголке собраны образцы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растений нашего региона и есть все необходимое для ухода за комнатными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растениями. В экологическом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уголке собраны художественные произведения о природе: сказки, рассказы, загадки, стихи, пословицы и поговорки, а также модели для рассказывания стихов, сказок; подобрана картотека дидактических игр, иллюстраций, тематических картинок, обучающих экологических сказок, различный наглядный материал.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5886400" cy="651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Уголок включает в себя детско-творческие работы в которых отражается красота родной природы.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течение года с детьми и родителями реализуются различные экологические проекты («Животные наших лесов», «Чудо огород на подоконнике», «Здравствуй гостья зима - просим милости к нам», «Мы – друзья зимующих птиц», «Золотая осень», «Мы юные исследователи природы»). Результаты представлены в виде макетов, коллекций, выставок и праздничных мероприятий. Для работы с родителями уголок снабжён постер-консультациями и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лэпбуками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«Наш сад» и «Весна»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Информация, представленная в уголке, меняется согласно сезонным изменениям в природе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65"/>
            <a:ext cx="4860032" cy="3572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32" y="3640748"/>
            <a:ext cx="4289670" cy="3217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61" y="67866"/>
            <a:ext cx="4487335" cy="3558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4558"/>
            <a:ext cx="4839132" cy="34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5740"/>
      </p:ext>
    </p:extLst>
  </p:cSld>
  <p:clrMapOvr>
    <a:masterClrMapping/>
  </p:clrMapOvr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422</TotalTime>
  <Words>297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зеленый</vt:lpstr>
      <vt:lpstr>Эколята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подготовительная группа.</dc:title>
  <dc:creator>АсКомп</dc:creator>
  <cp:lastModifiedBy>HP</cp:lastModifiedBy>
  <cp:revision>67</cp:revision>
  <dcterms:created xsi:type="dcterms:W3CDTF">2013-08-01T10:17:40Z</dcterms:created>
  <dcterms:modified xsi:type="dcterms:W3CDTF">2023-02-24T13:32:51Z</dcterms:modified>
</cp:coreProperties>
</file>