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7" r:id="rId9"/>
    <p:sldId id="266" r:id="rId10"/>
    <p:sldId id="271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437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00101" y="1142984"/>
            <a:ext cx="771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Откуда </a:t>
            </a:r>
            <a:r>
              <a:rPr lang="ru-RU" sz="5400" b="1" cap="none" spc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пришел хлеб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6357958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Автор: Шихова Наталья  Валентиновна</a:t>
            </a:r>
          </a:p>
          <a:p>
            <a:r>
              <a:rPr lang="ru-RU" sz="2000" dirty="0" smtClean="0"/>
              <a:t>              МБДОУ 102</a:t>
            </a:r>
            <a:endParaRPr lang="ru-RU" sz="2000" dirty="0"/>
          </a:p>
        </p:txBody>
      </p:sp>
      <p:sp>
        <p:nvSpPr>
          <p:cNvPr id="1028" name="AutoShape 4" descr="https://fikiwiki.com/uploads/posts/2022-02/1645037786_13-fikiwiki-com-p-kartinki-khleba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645037786_13-fikiwiki-com-p-kartinki-khleba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071678"/>
            <a:ext cx="592932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https://fikiwiki.com/uploads/posts/2022-02/1645037786_13-fikiwiki-com-p-kartinki-khleba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fikiwiki.com/uploads/posts/2022-02/1645037786_13-fikiwiki-com-p-kartinki-khleba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8" name="Содержимое 7" descr="6593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8583585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642918"/>
            <a:ext cx="4876804" cy="277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579931986_3-p-pryaniki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86190"/>
            <a:ext cx="4214810" cy="295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a298f10455ae6aa8fcdd2c57d362d5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1" y="3857628"/>
            <a:ext cx="3357586" cy="287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9753600" cy="7343776"/>
          </a:xfrm>
          <a:prstGeom prst="rect">
            <a:avLst/>
          </a:prstGeom>
          <a:noFill/>
        </p:spPr>
      </p:pic>
      <p:pic>
        <p:nvPicPr>
          <p:cNvPr id="8" name="Содержимое 7" descr="ab720fc46c48a6583b952ab2ced6ddb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4214818"/>
            <a:ext cx="4323872" cy="248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artinki-keksy-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734" y="357166"/>
            <a:ext cx="40828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632438928_2-mykaleidoscope-ru-p-gotovie-blini-krasivo-fot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071942"/>
            <a:ext cx="3857620" cy="261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612319255_118-p-shokolad-fona-net-1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5" y="357166"/>
            <a:ext cx="4214842" cy="28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9" name="Рисунок 8" descr="grz8mr2w7lcs00g4w0c4occs4k8c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143587" cy="276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0bf1f3cb2752791e1d9498db0fbbf6c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4" y="285728"/>
            <a:ext cx="3870198" cy="309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90315100305_587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857628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origi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129888"/>
            <a:ext cx="4500561" cy="253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3" y="2967335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" name="Содержимое 4" descr="3622b1e9f2afdd4cfea33ec8a4df7ec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13690" y="428604"/>
            <a:ext cx="9371380" cy="5888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" name="Содержимое 4" descr="rostk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99334"/>
            <a:ext cx="9144000" cy="6126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" name="Содержимое 4" descr="closeup-of-whe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9180223" cy="6145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" name="Содержимое 4" descr="2-estingWheat_Le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46" y="571480"/>
            <a:ext cx="9144246" cy="6090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" name="Содержимое 4" descr="screen-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541356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7" name="Содержимое 6" descr="biznes-plan-proizvodstvo-muki_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306564"/>
            <a:ext cx="7072362" cy="6659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" name="Содержимое 4" descr="хлебопеки-замешивая-тесто-в-пекарне-группы-14403879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24375"/>
            <a:ext cx="9144000" cy="6092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besplatnye-fony-dlya-presentacii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" name="Содержимое 4" descr="1600x1200_340113_[www.ArtFile.ru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732455"/>
            <a:ext cx="5500726" cy="412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29693601_22-kartinkin-com-p-khleb-pshenichnii-formovoi-yeda-krasivo-fo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0"/>
            <a:ext cx="578647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14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</cp:revision>
  <dcterms:created xsi:type="dcterms:W3CDTF">2022-11-13T12:40:59Z</dcterms:created>
  <dcterms:modified xsi:type="dcterms:W3CDTF">2022-11-25T10:25:09Z</dcterms:modified>
</cp:coreProperties>
</file>