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62" r:id="rId4"/>
    <p:sldId id="264" r:id="rId5"/>
    <p:sldId id="266" r:id="rId6"/>
    <p:sldId id="267" r:id="rId7"/>
    <p:sldId id="268" r:id="rId8"/>
    <p:sldId id="27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2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9B892-4972-4A84-AE55-98146036A2F7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EAE26-3361-4EC9-AF99-CC0901DC3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8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AE26-3361-4EC9-AF99-CC0901DC34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6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EAE26-3361-4EC9-AF99-CC0901DC34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12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10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5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7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9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366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681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2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99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5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AF9C7-DEEC-4C7F-97C8-9836509AABF9}" type="datetimeFigureOut">
              <a:rPr lang="ru-RU" smtClean="0"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5B321-B6FB-4090-A1EB-F17DADA983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71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46957" y="0"/>
            <a:ext cx="10983686" cy="82527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«Самый холодный континент» в средней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66480" y="5659120"/>
            <a:ext cx="3444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Юшкина Людмила Георгиевна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webattach.mail.yandex.net/message_part_real/FullSizeRender.heic?exif_rotate=y&amp;no_disposition=y&amp;name=FullSizeRender.heic&amp;sid=YWVzX3NpZDp7ImFlc0tleUlkIjoiMTc4IiwiaG1hY0tleUlkIjoiMTc4IiwiaXZCYXNlNjQiOiJFcGpjRThHR1dCYnIwank2WVBwS2p3PT0iLCJzaWRCYXNlNjQiOiJQT291T0Ntc1RJNVhlYS9ZRXE4cTkzMGxUZTV3QmNUY1UxSVdTbXo4T0hyeUJRU0VvMUpaT1lTWGhXUkR2cS9CM0RIQzV4NHI2TU5BUzJxT0NiN0x1aTV2T0svWkpWM25wK09TSVRHRnl3MkcveXFUS2ROUmxhR0F6N3AvY1FnNiIsImhtYWNCYXNlNjQiOiJSanZOK0pXQlQ5V1J3RWdlM2I5NFVvYVFJbjBqZDN0UVhiN1A3NzAwUzZjPSJ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6" y="792480"/>
            <a:ext cx="8371334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65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133350"/>
            <a:ext cx="11927205" cy="6845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№12 г. Владимир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 " Самый холодный континент" в средней группе.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 проекта : краткосрочный(1 неделя)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 проекта с 30.01.2023-3.02.2023г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 проекта : воспитатель Юшкина Людмила Георгиевна.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 проекта : информационно-творческий.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 проекта : воспитатель, дети, родители.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детей: 4-5 лет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Аннотация: познакомить детей с Арктикой, с климатом, с животными, проведение опытов и экспериментов.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Расширить знания детей в области познавательно-исследовательской деятельности.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детской деятельности: игровая, коммуникативная, познавательно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-следовательская, продуктивная, восприятие художественной литературы.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 проекта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 самый холодным континентом , с климатическими условиями Арктики, его обитателями, их внешним видом, образом жизни. развивать у дошкольников умение устанавливать причинно-следственные связи, делать выводы.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 проекта :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познакомить с климатическими условиями самого холодного континента.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 животным миром Арктики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любознательность, внимание, память, воображение, творчество;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продолжать развивать интерес к изобразительной деятельности.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окружающему миру, желание оберегать природу и ее обитателей.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результат.</a:t>
            </a:r>
          </a:p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полученных знаний у детей будут сформированы представления об Арктике. Ребята будут знать животных и птиц севера, их детенышей будут определять их по внешнему </a:t>
            </a:r>
            <a:r>
              <a:rPr lang="ru-RU" sz="16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виду,иметь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о их жизни в условиях холода.</a:t>
            </a:r>
          </a:p>
          <a:p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 проекта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выставка работ </a:t>
            </a:r>
            <a:r>
              <a:rPr lang="ru-RU" sz="16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Севера»</a:t>
            </a:r>
            <a:endParaRPr lang="ru-RU" sz="16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7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344" y="955040"/>
            <a:ext cx="5482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 проекта.</a:t>
            </a:r>
          </a:p>
          <a:p>
            <a:r>
              <a:rPr lang="ru-RU" sz="200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r>
              <a:rPr lang="ru-RU" sz="160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темы проекта , его реализации, </a:t>
            </a:r>
            <a:r>
              <a:rPr lang="ru-RU" sz="1600" u="sng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ППРС</a:t>
            </a:r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игрушки из серии «Животные севера», конструктор-</a:t>
            </a:r>
            <a:r>
              <a:rPr lang="ru-RU" sz="1600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мини вольеров, для игры «Наш веселый зоопарк", напольный конструктор для создания корабля </a:t>
            </a:r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</a:t>
            </a:r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Северный полюс», иллюстрации животных Севера, настольно-печатные игры, художественная литература.</a:t>
            </a:r>
          </a:p>
          <a:p>
            <a:r>
              <a:rPr lang="ru-RU" sz="20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</a:p>
          <a:p>
            <a:r>
              <a:rPr lang="ru-RU" sz="1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просмотру мультфильмов о животных Севера, чтению художественной литературы</a:t>
            </a:r>
            <a:r>
              <a:rPr lang="ru-RU" sz="160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в гости на воздушном шаре прилетели детеныши моржа и белого медведя рассказав ребятам о своем приключении, попросили ребят помочь им вернуться к своим мамам.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60" y="128515"/>
            <a:ext cx="5794300" cy="65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372" y="189187"/>
            <a:ext cx="118136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детенышам было комфортно у нас в группе ребята построили им вольеры.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56432"/>
            <a:ext cx="3648075" cy="2736056"/>
          </a:xfrm>
          <a:prstGeom prst="rect">
            <a:avLst/>
          </a:prstGeom>
        </p:spPr>
      </p:pic>
      <p:pic>
        <p:nvPicPr>
          <p:cNvPr id="5" name="Picture 2" descr="https://webattach.mail.yandex.net/message_part_real/FullSizeRender.heic?exif_rotate=y&amp;no_disposition=y&amp;name=FullSizeRender.heic&amp;sid=YWVzX3NpZDp7ImFlc0tleUlkIjoiMTc4IiwiaG1hY0tleUlkIjoiMTc4IiwiaXZCYXNlNjQiOiJxU2lFd0h6WmpQYURMNU5Kb0xVYUxnPT0iLCJzaWRCYXNlNjQiOiJ6My8wenpnTjFaVnFyT25XbVBCdkVScUVDN3FIV1NzV1NuS284QXZEY09XNUo4VlRlVHBBNTd6T2RkSTBxRElWU0FGUzlLdXlpWkFLV2JRM0tZelM5MWhsNEN2RnFRSTQrWHNnMGZuOFFBQnl0Z0U1bG9rek5hUHVTR3ZUN3lUMyIsImhtYWNCYXNlNjQiOiJuM3JuamJ5ZVZkWm1EbHdXNVorVU52MnpGZnVpS1NkN3oxQ3JINTMxV2UwPSJ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661194"/>
            <a:ext cx="3641725" cy="27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8151" y="3392488"/>
            <a:ext cx="10315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карты и компаса мы определили где находится самый холодный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  построили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 и отправились в путешествие на Север.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725" y="3896642"/>
            <a:ext cx="3876675" cy="290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120" y="283778"/>
            <a:ext cx="121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ходу путешествия мы беседовали, просматривали презентации: «Самый холодный континент», «Животные Севера» ,  играли;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стало» 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 , «Зачем» , «Один-много» , «Четвертый лишний» 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"Чей? Чья? Чьи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 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какой».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934720"/>
            <a:ext cx="11856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зучали энциклопедическую литературу, рассматривали иллюстрации , делали аппликацию, изготавливали шапочки для подвижных  игр ; « Найди свою среду обитания», «Кто первый поймает рыбу»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учили стихи , проговаривали </a:t>
            </a:r>
            <a:r>
              <a:rPr lang="ru-RU" sz="1600" b="0" i="0" dirty="0" err="1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чистоговорки</a:t>
            </a:r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отгадывали загадки, смотрели мультфильмы,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5169746" cy="3877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4" y="2081689"/>
            <a:ext cx="5029199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0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battach.mail.yandex.net/message_part_real/FullSizeRender.jpg?exif_rotate=y&amp;no_disposition=y&amp;name=FullSizeRender.jpg&amp;sid=YWVzX3NpZDp7ImFlc0tleUlkIjoiMTc4IiwiaG1hY0tleUlkIjoiMTc4IiwiaXZCYXNlNjQiOiJTVHBZUEUwb3RmaWI1N2RERkRDN0tRPT0iLCJzaWRCYXNlNjQiOiJBa0xTVFVrSDhmVjMyNGJYdHM5NTAzZzByMGdZdmlQR2FBaFE0bkI5L0FjSFU5OC9OSkR1RHphK0kwYllYVzRMS2xHekpqUGZrM3Q0dko2dGZUMjc1NDY2OFF4UzMzNUM2c21uVCt5SEEwUmdHb0pOMUQ4RHluaGQxQUJxSVQwMyIsImhtYWNCYXNlNjQiOiJHZk8yVDRCMlZ6MDE5ODJSVng2dDV3SGQ0RHBsZGRWWkNKb3pyYnJPV1NBPSJ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360" y="122972"/>
            <a:ext cx="5550271" cy="30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ebattach.mail.yandex.net/message_part_real/FullSizeRender.jpg?exif_rotate=y&amp;no_disposition=y&amp;name=FullSizeRender.jpg&amp;sid=YWVzX3NpZDp7ImFlc0tleUlkIjoiMTc4IiwiaG1hY0tleUlkIjoiMTc4IiwiaXZCYXNlNjQiOiJPNjBqRjV2S2hHWnlkN3JQU0N5RWF3PT0iLCJzaWRCYXNlNjQiOiJ2Vm5HM20rbnVVSng1azQxTVJ1OXAzbmJUTDN3VW1MTXdrdVdmUU9tYlQ0OWxQYkVwL1RnOEZ3VFhaYllwc2paMnpiZTdsMUw0Um1lb29nL3Nxd0gvMkIxZ3pXbVJUbDBuZGRqaFRuem9XcGxJcWU4czk2NTN3MjEvclhiQmlNQiIsImhtYWNCYXNlNjQiOiJlcTVtaUtpYUxFY1RTSkFGQzlra3hyaExmV3kyRCtwMGFvSVpPWnJvRFlzPSJ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21920"/>
            <a:ext cx="5649243" cy="313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106" y="3322319"/>
            <a:ext cx="4660053" cy="34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0166" y="283778"/>
            <a:ext cx="7025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роводили исследовательскую деятельность "Плавает ли лед"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9" y="933715"/>
            <a:ext cx="3686881" cy="2765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27" y="952499"/>
            <a:ext cx="3727522" cy="27956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850" y="3844498"/>
            <a:ext cx="10229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Решали проблемную ситуацию "Могут ли встретиться белый медведь и пингвин"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327473"/>
            <a:ext cx="2533015" cy="2406702"/>
          </a:xfrm>
          <a:prstGeom prst="rect">
            <a:avLst/>
          </a:prstGeom>
        </p:spPr>
      </p:pic>
      <p:pic>
        <p:nvPicPr>
          <p:cNvPr id="7" name="Picture 2" descr="https://webattach.mail.yandex.net/message_part_real/FullSizeRender.heic?exif_rotate=y&amp;no_disposition=y&amp;name=FullSizeRender.heic&amp;sid=YWVzX3NpZDp7ImFlc0tleUlkIjoiMTc4IiwiaG1hY0tleUlkIjoiMTc4IiwiaXZCYXNlNjQiOiJTeGw2V3F1b2RockFFdmFrQk5SQmNBPT0iLCJzaWRCYXNlNjQiOiJDdkhQRDVMVmZJTGdPWUVtR1IvSmRNNjc1MzRHa0hVYmIvd00yVVRVZXBLcHNqVzBzeEJiVFZQOUNHdFRGMWhhRWFpRVdjYnhSVXo1UDdXZzlMMFhYeE8wRDVmQnl1QjZRZUpLanpsc3JML2p2THBjM0RxZkVMa3ppeHo0Y2NVZCIsImhtYWNCYXNlNjQiOiJvZXpQYUFKVSs0UjZPT3p0RFFMQnprdTQ1MXNSR1BEMTkzaVhwN2JOb1AwPSJ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243551"/>
            <a:ext cx="4274820" cy="24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9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698" y="504497"/>
            <a:ext cx="102633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проблемы и вопросы были  решены. Ребята решили отправить детенышей к своим мамам на самолете.</a:t>
            </a:r>
          </a:p>
          <a:p>
            <a:r>
              <a:rPr lang="ru-RU" sz="20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этап.</a:t>
            </a:r>
          </a:p>
          <a:p>
            <a:r>
              <a:rPr lang="ru-RU" sz="1600" b="0" i="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заключительном этапе была организована выставка детских работ </a:t>
            </a:r>
            <a:r>
              <a:rPr lang="ru-RU" sz="1600" b="0" i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 Севера»</a:t>
            </a:r>
            <a:endParaRPr lang="ru-RU" sz="16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28009"/>
            <a:ext cx="5669280" cy="4406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12" y="2175640"/>
            <a:ext cx="5929588" cy="444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091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189</Words>
  <Application>Microsoft Office PowerPoint</Application>
  <PresentationFormat>Широкоэкранный</PresentationFormat>
  <Paragraphs>43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Проект «Самый холодный континент» в средней группе.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«Самый холодный континент» в средней группе.</dc:title>
  <dc:creator>никита юшкин</dc:creator>
  <cp:lastModifiedBy>никита юшкин</cp:lastModifiedBy>
  <cp:revision>17</cp:revision>
  <dcterms:created xsi:type="dcterms:W3CDTF">2023-03-06T05:56:23Z</dcterms:created>
  <dcterms:modified xsi:type="dcterms:W3CDTF">2023-03-06T07:59:23Z</dcterms:modified>
</cp:coreProperties>
</file>