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0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590FD-13FE-4847-93E2-60163228F23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E3285-3338-4BE5-9709-3259E7D6F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4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E3285-3338-4BE5-9709-3259E7D6F99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00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A672-10F9-4987-AF2F-E1B0256FBDE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DB1D-4CF9-44FF-A155-74E121F33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03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A672-10F9-4987-AF2F-E1B0256FBDE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DB1D-4CF9-44FF-A155-74E121F33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3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A672-10F9-4987-AF2F-E1B0256FBDE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DB1D-4CF9-44FF-A155-74E121F3376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3535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A672-10F9-4987-AF2F-E1B0256FBDE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DB1D-4CF9-44FF-A155-74E121F33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764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A672-10F9-4987-AF2F-E1B0256FBDE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DB1D-4CF9-44FF-A155-74E121F3376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083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A672-10F9-4987-AF2F-E1B0256FBDE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DB1D-4CF9-44FF-A155-74E121F33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40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A672-10F9-4987-AF2F-E1B0256FBDE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DB1D-4CF9-44FF-A155-74E121F33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0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A672-10F9-4987-AF2F-E1B0256FBDE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DB1D-4CF9-44FF-A155-74E121F33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45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A672-10F9-4987-AF2F-E1B0256FBDE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DB1D-4CF9-44FF-A155-74E121F33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2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A672-10F9-4987-AF2F-E1B0256FBDE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DB1D-4CF9-44FF-A155-74E121F33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59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A672-10F9-4987-AF2F-E1B0256FBDE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DB1D-4CF9-44FF-A155-74E121F33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2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A672-10F9-4987-AF2F-E1B0256FBDE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DB1D-4CF9-44FF-A155-74E121F33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36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A672-10F9-4987-AF2F-E1B0256FBDE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DB1D-4CF9-44FF-A155-74E121F33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8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A672-10F9-4987-AF2F-E1B0256FBDE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DB1D-4CF9-44FF-A155-74E121F33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28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A672-10F9-4987-AF2F-E1B0256FBDE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DB1D-4CF9-44FF-A155-74E121F33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6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A672-10F9-4987-AF2F-E1B0256FBDE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DB1D-4CF9-44FF-A155-74E121F33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4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9A672-10F9-4987-AF2F-E1B0256FBDE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3BDB1D-4CF9-44FF-A155-74E121F33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12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7DE731-44DA-4C0B-B7FA-BDCDE1FE7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3330"/>
            <a:ext cx="12191999" cy="2478128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МАДОУ «Детский сад №26 – комбинированного вида» - «Детский сад №27»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623103, Свердловская обл., г. Первоуральск, ул. 50 лет СССР 26А, тел. 8(3439)63-70-35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</a:t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БУДУЩАЯ ПРОФЕССИЯ СТОМАТОЛОГ»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67B42DC-CA7E-49BB-A8E4-6AD267211C9F}"/>
              </a:ext>
            </a:extLst>
          </p:cNvPr>
          <p:cNvSpPr txBox="1">
            <a:spLocks/>
          </p:cNvSpPr>
          <p:nvPr/>
        </p:nvSpPr>
        <p:spPr>
          <a:xfrm>
            <a:off x="1243391" y="3737430"/>
            <a:ext cx="10948609" cy="19884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6BF4C88-951E-41F5-9089-91C46BD9178F}"/>
              </a:ext>
            </a:extLst>
          </p:cNvPr>
          <p:cNvSpPr/>
          <p:nvPr/>
        </p:nvSpPr>
        <p:spPr>
          <a:xfrm>
            <a:off x="7691120" y="2192425"/>
            <a:ext cx="3891280" cy="3679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Белёва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Ирина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Николаевна,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1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кв.категории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F24F898-0720-4193-A260-2F1D51E78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14" b="97027" l="7941" r="94412">
                        <a14:foregroundMark x1="18529" y1="18108" x2="30588" y2="19730"/>
                        <a14:foregroundMark x1="30588" y1="19730" x2="35294" y2="22703"/>
                        <a14:foregroundMark x1="53824" y1="7568" x2="66471" y2="5946"/>
                        <a14:foregroundMark x1="66471" y1="5946" x2="91765" y2="7027"/>
                        <a14:foregroundMark x1="91765" y1="7027" x2="87353" y2="30000"/>
                        <a14:foregroundMark x1="87353" y1="30000" x2="78235" y2="38649"/>
                        <a14:foregroundMark x1="78235" y1="38649" x2="66176" y2="36486"/>
                        <a14:foregroundMark x1="66176" y1="36486" x2="73529" y2="22432"/>
                        <a14:foregroundMark x1="73529" y1="22432" x2="84412" y2="27297"/>
                        <a14:foregroundMark x1="84412" y1="27297" x2="92059" y2="37027"/>
                        <a14:foregroundMark x1="92059" y1="37027" x2="94118" y2="57838"/>
                        <a14:foregroundMark x1="62353" y1="10541" x2="68235" y2="39189"/>
                        <a14:foregroundMark x1="68235" y1="39189" x2="84412" y2="10811"/>
                        <a14:foregroundMark x1="84412" y1="10811" x2="80294" y2="38919"/>
                        <a14:foregroundMark x1="80294" y1="38919" x2="77647" y2="42162"/>
                        <a14:foregroundMark x1="57941" y1="22432" x2="60882" y2="37027"/>
                        <a14:foregroundMark x1="60882" y1="37027" x2="71471" y2="46216"/>
                        <a14:foregroundMark x1="71471" y1="46216" x2="83235" y2="41892"/>
                        <a14:foregroundMark x1="83235" y1="41892" x2="81765" y2="15135"/>
                        <a14:foregroundMark x1="81765" y1="15135" x2="56471" y2="21892"/>
                        <a14:foregroundMark x1="56471" y1="21892" x2="55588" y2="23243"/>
                        <a14:foregroundMark x1="52353" y1="4054" x2="76176" y2="5135"/>
                        <a14:foregroundMark x1="76176" y1="5135" x2="89706" y2="3514"/>
                        <a14:foregroundMark x1="89706" y1="3514" x2="94412" y2="4324"/>
                        <a14:foregroundMark x1="65000" y1="12162" x2="77941" y2="13784"/>
                        <a14:foregroundMark x1="77941" y1="13784" x2="85000" y2="13514"/>
                        <a14:foregroundMark x1="54412" y1="46757" x2="68235" y2="47568"/>
                        <a14:foregroundMark x1="68235" y1="47568" x2="80294" y2="46216"/>
                        <a14:foregroundMark x1="80294" y1="46216" x2="85294" y2="46757"/>
                        <a14:foregroundMark x1="15588" y1="20270" x2="16765" y2="31622"/>
                        <a14:foregroundMark x1="16765" y1="31622" x2="26176" y2="57838"/>
                        <a14:foregroundMark x1="26176" y1="57838" x2="26471" y2="71081"/>
                        <a14:foregroundMark x1="26471" y1="71081" x2="21765" y2="84324"/>
                        <a14:foregroundMark x1="21765" y1="84324" x2="21765" y2="72432"/>
                        <a14:foregroundMark x1="21765" y1="72432" x2="30294" y2="58378"/>
                        <a14:foregroundMark x1="12353" y1="30270" x2="14118" y2="19189"/>
                        <a14:foregroundMark x1="14118" y1="19189" x2="26765" y2="15135"/>
                        <a14:foregroundMark x1="26765" y1="15135" x2="37059" y2="22703"/>
                        <a14:foregroundMark x1="37059" y1="22703" x2="39706" y2="34865"/>
                        <a14:foregroundMark x1="39706" y1="34865" x2="39412" y2="35946"/>
                        <a14:foregroundMark x1="17353" y1="39189" x2="30294" y2="38378"/>
                        <a14:foregroundMark x1="30294" y1="38378" x2="35588" y2="38378"/>
                        <a14:foregroundMark x1="10000" y1="59730" x2="17353" y2="65405"/>
                        <a14:foregroundMark x1="11765" y1="59730" x2="17353" y2="73514"/>
                        <a14:foregroundMark x1="17353" y1="73514" x2="17353" y2="97297"/>
                        <a14:foregroundMark x1="17353" y1="97297" x2="22059" y2="87027"/>
                        <a14:foregroundMark x1="22059" y1="87027" x2="22059" y2="86486"/>
                        <a14:foregroundMark x1="30000" y1="54595" x2="40000" y2="60270"/>
                        <a14:foregroundMark x1="40000" y1="60270" x2="27353" y2="88378"/>
                        <a14:foregroundMark x1="7941" y1="96216" x2="10588" y2="96216"/>
                        <a14:foregroundMark x1="7941" y1="59459" x2="22647" y2="59459"/>
                        <a14:foregroundMark x1="22647" y1="59459" x2="33824" y2="70270"/>
                        <a14:foregroundMark x1="9706" y1="56757" x2="18529" y2="537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273" y="2573613"/>
            <a:ext cx="3892851" cy="42363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95368" y="6290096"/>
            <a:ext cx="3751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городской округ Первоуральск,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31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F4A4759-1F80-4B80-80B3-5944D0B7DD85}"/>
              </a:ext>
            </a:extLst>
          </p:cNvPr>
          <p:cNvSpPr/>
          <p:nvPr/>
        </p:nvSpPr>
        <p:spPr>
          <a:xfrm>
            <a:off x="667657" y="168973"/>
            <a:ext cx="10958286" cy="305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«Моя будущая профессия – стоматолог» для детей старшего дошкольного возраста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систематизация представлений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по теме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«Профессия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стоматолог»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активизировать и обобщить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о профессии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стоматолог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закрепить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важности этой профессии, для всех людей;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связную речь, слуховое внимание, обогащать и активизировать словарный запас; умение отвечать на вопросы; развивать мелкую моторику;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прививать детям любовь к художественному слову; воспитывать терпение, старание, аккуратность; воспитывать уважительное отношения к труду взрослых.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3ABFD8A-E308-4A52-8F46-CD6B09494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7" y="3158193"/>
            <a:ext cx="1636917" cy="16572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E90A5ED-4A5F-4AE7-BC87-B9EB0BA35D2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t="21724" r="3895" b="7617"/>
          <a:stretch/>
        </p:blipFill>
        <p:spPr bwMode="auto">
          <a:xfrm>
            <a:off x="1056706" y="5031577"/>
            <a:ext cx="1636917" cy="1720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340E9EA-4FDF-4802-A85E-CF6F83DD5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120" y="3126562"/>
            <a:ext cx="1778007" cy="17633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A76394F-738C-4065-BBBC-FBB2BD6732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7127" y="5024248"/>
            <a:ext cx="1684290" cy="16380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69956D8-7E9B-433C-8045-B6C214AC1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4519" y="3126563"/>
            <a:ext cx="1713616" cy="17205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B7CEC4F-224A-45D0-ADAD-5610DA5250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7427" y="3039033"/>
            <a:ext cx="1636916" cy="17633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74FCA43-41FA-48F9-8C63-A0447B33DB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8949" y="5004854"/>
            <a:ext cx="1746427" cy="16501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9DDA569-7727-4505-B6D3-76295DFF40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2909" y="4997524"/>
            <a:ext cx="1636917" cy="166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9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73CF6AB-C060-4DF1-86BB-5F61E20FE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481" y="4799721"/>
            <a:ext cx="2821870" cy="2010229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BDD17548-05ED-4574-9AA3-CAFBD5EADEA2}"/>
              </a:ext>
            </a:extLst>
          </p:cNvPr>
          <p:cNvSpPr txBox="1">
            <a:spLocks/>
          </p:cNvSpPr>
          <p:nvPr/>
        </p:nvSpPr>
        <p:spPr>
          <a:xfrm>
            <a:off x="0" y="48050"/>
            <a:ext cx="12191999" cy="24781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C55C28A-7F1C-4D75-B970-FDEA12EBBD29}"/>
              </a:ext>
            </a:extLst>
          </p:cNvPr>
          <p:cNvSpPr/>
          <p:nvPr/>
        </p:nvSpPr>
        <p:spPr>
          <a:xfrm>
            <a:off x="333829" y="409951"/>
            <a:ext cx="3251200" cy="2535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 зубками имеет дело,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Вырывает очень смело.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Этот доктор очень рад,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Когда они здоровые стоят.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Жизненный ваш путь долог,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Если рядом (стоматолог).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0F7BA89-24EC-400F-BF97-4E70F328286D}"/>
              </a:ext>
            </a:extLst>
          </p:cNvPr>
          <p:cNvSpPr/>
          <p:nvPr/>
        </p:nvSpPr>
        <p:spPr>
          <a:xfrm>
            <a:off x="5083039" y="442531"/>
            <a:ext cx="3251200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тюбике она живёт,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Змейкой из него ползёт,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Неразлучна с щёткой часто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Мятная зубная (зубная паста)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91C550E-6C25-4F31-9048-25795F444A32}"/>
              </a:ext>
            </a:extLst>
          </p:cNvPr>
          <p:cNvSpPr/>
          <p:nvPr/>
        </p:nvSpPr>
        <p:spPr>
          <a:xfrm>
            <a:off x="7948389" y="4327981"/>
            <a:ext cx="3251200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как белый червячок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Выползу на щётку.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почищу я зубок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ребёнку.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(зубная паста)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7BE5351-8557-4CEF-A6B1-7874BE80AB90}"/>
              </a:ext>
            </a:extLst>
          </p:cNvPr>
          <p:cNvSpPr/>
          <p:nvPr/>
        </p:nvSpPr>
        <p:spPr>
          <a:xfrm>
            <a:off x="8405916" y="409951"/>
            <a:ext cx="3251200" cy="336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прошу на кресло,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Занимайте быстро место,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Открывайте шире рот,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Ждите: доктор подойдет.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Проведет в зубах раскопки,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Пломбы сделает и скобки,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Удалит больной осколок…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чудный …(стоматолог)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663B9A0-EEFE-47EA-A9D4-6071CD1BCF18}"/>
              </a:ext>
            </a:extLst>
          </p:cNvPr>
          <p:cNvSpPr/>
          <p:nvPr/>
        </p:nvSpPr>
        <p:spPr>
          <a:xfrm>
            <a:off x="4496460" y="2699657"/>
            <a:ext cx="3639456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Красные двери в пещере моей,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Белые звери сидят у дверей.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мясо, и хлеб - всю добычу мою -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 радостью белым зверям отдаю.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(Губы, зубы, рот)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3CC478C-E0B4-4A76-8990-6B0C742B7460}"/>
              </a:ext>
            </a:extLst>
          </p:cNvPr>
          <p:cNvSpPr/>
          <p:nvPr/>
        </p:nvSpPr>
        <p:spPr>
          <a:xfrm>
            <a:off x="0" y="4359770"/>
            <a:ext cx="4158672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на вид она не очень хороша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немножечко похожа на ежа,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любит перед тем, как лягу спать,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зубах моих минутку поплясать.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(Зубная щетка)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C94A4B4-D43A-4310-9FE5-40C08E1C3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618" y="1214331"/>
            <a:ext cx="2127688" cy="18655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17B1BAD-5DE7-417B-82FE-4F4AAAC84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1529" y="2606761"/>
            <a:ext cx="2112825" cy="2121345"/>
          </a:xfrm>
          <a:prstGeom prst="rect">
            <a:avLst/>
          </a:prstGeom>
        </p:spPr>
      </p:pic>
      <p:sp>
        <p:nvSpPr>
          <p:cNvPr id="13" name="AutoShape 2" descr="https://media.baamboozle.com/uploads/images/392059/1622790589_60190.jpeg">
            <a:extLst>
              <a:ext uri="{FF2B5EF4-FFF2-40B4-BE49-F238E27FC236}">
                <a16:creationId xmlns:a16="http://schemas.microsoft.com/office/drawing/2014/main" xmlns="" id="{1E5534A5-F415-47BC-B8A7-00C598D325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4BBC06C-D17E-4734-A068-3FE498DD4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39" b="90000" l="10000" r="90000">
                        <a14:foregroundMark x1="15391" y1="32639" x2="25547" y2="30556"/>
                        <a14:foregroundMark x1="25547" y1="30556" x2="26016" y2="67083"/>
                        <a14:foregroundMark x1="26016" y1="67083" x2="18828" y2="55000"/>
                        <a14:foregroundMark x1="18828" y1="55000" x2="14219" y2="37917"/>
                        <a14:foregroundMark x1="14219" y1="37917" x2="17109" y2="33750"/>
                        <a14:foregroundMark x1="43906" y1="37361" x2="54688" y2="36389"/>
                        <a14:foregroundMark x1="54688" y1="36389" x2="55703" y2="53611"/>
                        <a14:foregroundMark x1="55703" y1="53611" x2="53984" y2="70972"/>
                        <a14:foregroundMark x1="53984" y1="70972" x2="44531" y2="65278"/>
                        <a14:foregroundMark x1="44531" y1="65278" x2="42500" y2="48056"/>
                        <a14:foregroundMark x1="42500" y1="48056" x2="43672" y2="39444"/>
                        <a14:foregroundMark x1="71641" y1="34722" x2="72500" y2="34722"/>
                        <a14:foregroundMark x1="70469" y1="28056" x2="80859" y2="30556"/>
                        <a14:foregroundMark x1="80859" y1="30556" x2="84141" y2="48889"/>
                        <a14:foregroundMark x1="84141" y1="48889" x2="82109" y2="65833"/>
                        <a14:foregroundMark x1="82109" y1="65833" x2="72031" y2="59444"/>
                        <a14:foregroundMark x1="72031" y1="59444" x2="69453" y2="43056"/>
                        <a14:foregroundMark x1="69453" y1="43056" x2="70781" y2="30139"/>
                        <a14:foregroundMark x1="57656" y1="9306" x2="67813" y2="7639"/>
                        <a14:foregroundMark x1="67813" y1="7639" x2="72813" y2="98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4116" y="4708193"/>
            <a:ext cx="4403022" cy="24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47B4AD4-7CA7-4DE5-8531-0C373AE56B39}"/>
              </a:ext>
            </a:extLst>
          </p:cNvPr>
          <p:cNvSpPr/>
          <p:nvPr/>
        </p:nvSpPr>
        <p:spPr>
          <a:xfrm>
            <a:off x="333828" y="269412"/>
            <a:ext cx="115243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Ход игры: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просмотр игры начинается с вводной беседы воспитателя о профессии – стоматолог. Акцент делается на ее важности для всех жителей земли. С помощью игры дети могут не только познакомиться с профессией стоматолог, но и закрепить уже имеющиеся у них знания. На каждой странице предлагается картинка с помощью которой ребенок: обобщает свои знания по профессии – стоматолог; расширяет понятия о важности правильного питания для здоровья зубов; знакомится с необходимыми инструментами в стоматологии; прививает любовь к чистке зубов и правильному уходу за полостью рта.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C82309-09B7-43E5-ACE1-28B97C7ABC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2" y="2169415"/>
            <a:ext cx="3386792" cy="4515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7C7DC55-E374-41FE-A8F6-4E031BB24C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342" y="2169414"/>
            <a:ext cx="3416394" cy="4555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3BC1E63-4118-4102-9E18-3DBF664907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510" y="2023738"/>
            <a:ext cx="3496048" cy="46613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528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0F0A11-3AD9-477F-949A-3FC36E954113}"/>
              </a:ext>
            </a:extLst>
          </p:cNvPr>
          <p:cNvSpPr txBox="1">
            <a:spLocks/>
          </p:cNvSpPr>
          <p:nvPr/>
        </p:nvSpPr>
        <p:spPr>
          <a:xfrm>
            <a:off x="2409371" y="3024853"/>
            <a:ext cx="6633029" cy="8082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1536353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</TotalTime>
  <Words>191</Words>
  <Application>Microsoft Office PowerPoint</Application>
  <PresentationFormat>Произвольный</PresentationFormat>
  <Paragraphs>33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Филиал МАДОУ «Детский сад №26 – комбинированного вида» - «Детский сад №27»  623103, Свердловская обл., г. Первоуральск, ул. 50 лет СССР 26А, тел. 8(3439)63-70-35  Методическая разработка  дидактическая игра «МОЯ БУДУЩАЯ ПРОФЕССИЯ СТОМАТОЛОГ»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 дидактическая игра «МОЯ БУДУЩАЯ ПРОФЕССИЯ СТОМАТОЛОГ» </dc:title>
  <dc:creator>Пользователь</dc:creator>
  <cp:lastModifiedBy>Таня</cp:lastModifiedBy>
  <cp:revision>13</cp:revision>
  <dcterms:created xsi:type="dcterms:W3CDTF">2022-03-17T13:57:43Z</dcterms:created>
  <dcterms:modified xsi:type="dcterms:W3CDTF">2022-03-21T05:46:09Z</dcterms:modified>
</cp:coreProperties>
</file>