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7" r:id="rId7"/>
    <p:sldId id="266" r:id="rId8"/>
    <p:sldId id="265" r:id="rId9"/>
    <p:sldId id="264" r:id="rId10"/>
    <p:sldId id="263" r:id="rId11"/>
    <p:sldId id="262" r:id="rId12"/>
    <p:sldId id="270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-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87CE5-4645-4655-ADAF-CC39B099AE52}" type="datetimeFigureOut">
              <a:rPr lang="ru-RU" smtClean="0"/>
              <a:t>28.05.2023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5FE63-4B9C-46BD-9D16-EA8E3207B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30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87CE5-4645-4655-ADAF-CC39B099AE52}" type="datetimeFigureOut">
              <a:rPr lang="ru-RU" smtClean="0"/>
              <a:t>28.05.2023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5FE63-4B9C-46BD-9D16-EA8E3207B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690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87CE5-4645-4655-ADAF-CC39B099AE52}" type="datetimeFigureOut">
              <a:rPr lang="ru-RU" smtClean="0"/>
              <a:t>28.05.2023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5FE63-4B9C-46BD-9D16-EA8E3207B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788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87CE5-4645-4655-ADAF-CC39B099AE52}" type="datetimeFigureOut">
              <a:rPr lang="ru-RU" smtClean="0"/>
              <a:t>28.05.2023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5FE63-4B9C-46BD-9D16-EA8E3207B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189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87CE5-4645-4655-ADAF-CC39B099AE52}" type="datetimeFigureOut">
              <a:rPr lang="ru-RU" smtClean="0"/>
              <a:t>28.05.2023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5FE63-4B9C-46BD-9D16-EA8E3207B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196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87CE5-4645-4655-ADAF-CC39B099AE52}" type="datetimeFigureOut">
              <a:rPr lang="ru-RU" smtClean="0"/>
              <a:t>28.05.2023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5FE63-4B9C-46BD-9D16-EA8E3207B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393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87CE5-4645-4655-ADAF-CC39B099AE52}" type="datetimeFigureOut">
              <a:rPr lang="ru-RU" smtClean="0"/>
              <a:t>28.05.2023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5FE63-4B9C-46BD-9D16-EA8E3207B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803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87CE5-4645-4655-ADAF-CC39B099AE52}" type="datetimeFigureOut">
              <a:rPr lang="ru-RU" smtClean="0"/>
              <a:t>28.05.2023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5FE63-4B9C-46BD-9D16-EA8E3207B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500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87CE5-4645-4655-ADAF-CC39B099AE52}" type="datetimeFigureOut">
              <a:rPr lang="ru-RU" smtClean="0"/>
              <a:t>28.05.2023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5FE63-4B9C-46BD-9D16-EA8E3207B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387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87CE5-4645-4655-ADAF-CC39B099AE52}" type="datetimeFigureOut">
              <a:rPr lang="ru-RU" smtClean="0"/>
              <a:t>28.05.2023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5FE63-4B9C-46BD-9D16-EA8E3207B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70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87CE5-4645-4655-ADAF-CC39B099AE52}" type="datetimeFigureOut">
              <a:rPr lang="ru-RU" smtClean="0"/>
              <a:t>28.05.2023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5FE63-4B9C-46BD-9D16-EA8E3207B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669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87CE5-4645-4655-ADAF-CC39B099AE52}" type="datetimeFigureOut">
              <a:rPr lang="ru-RU" smtClean="0"/>
              <a:t>28.05.2023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5FE63-4B9C-46BD-9D16-EA8E3207B1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12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2836" cy="7657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8690" y="956900"/>
            <a:ext cx="9019309" cy="2963936"/>
          </a:xfrm>
        </p:spPr>
        <p:txBody>
          <a:bodyPr>
            <a:normAutofit/>
          </a:bodyPr>
          <a:lstStyle/>
          <a:p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Проектная деятельность</a:t>
            </a:r>
            <a:br>
              <a:rPr lang="ru-RU" sz="4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>«Лук - наш зеленый друг»</a:t>
            </a:r>
            <a:br>
              <a:rPr lang="ru-RU" sz="40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i="1" dirty="0">
                <a:latin typeface="Times New Roman" pitchFamily="18" charset="0"/>
                <a:cs typeface="Times New Roman" pitchFamily="18" charset="0"/>
              </a:rPr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338577"/>
            <a:ext cx="9144000" cy="1919223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группы раннего возраста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№ 1 «Ладушки»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Участники проекта: воспитатель-дети-родители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78727" y="310569"/>
            <a:ext cx="62345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0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ГБДОУ детский сад № 92 Красносельского района </a:t>
            </a:r>
          </a:p>
          <a:p>
            <a:pPr algn="ctr"/>
            <a:r>
              <a:rPr lang="ru-RU" b="0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Санкт-Петербург</a:t>
            </a:r>
            <a:endParaRPr lang="ru-RU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584577F-0168-0C1C-B5D2-F3606AF0B0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7" y="188640"/>
            <a:ext cx="1627968" cy="153652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657600" y="5534252"/>
            <a:ext cx="838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Абдуллаева Зульфия Гумалатовна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0426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2836" cy="7657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0473" y="-955819"/>
            <a:ext cx="9171709" cy="189792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02327" y="1354226"/>
            <a:ext cx="9144000" cy="2167225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 с обратной связью;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Совместный труд детей и взрослых;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иллюстративного  материала.</a:t>
            </a:r>
          </a:p>
          <a:p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72" y="3493687"/>
            <a:ext cx="2470640" cy="32941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387" y="3421415"/>
            <a:ext cx="2524844" cy="33664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009" y="3437191"/>
            <a:ext cx="2633627" cy="331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44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5455" y="2464954"/>
            <a:ext cx="9144000" cy="165576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0473" y="-955819"/>
            <a:ext cx="9171709" cy="2387600"/>
          </a:xfrm>
        </p:spPr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36" y="-53727"/>
            <a:ext cx="12302836" cy="7657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11" y="97353"/>
            <a:ext cx="3449781" cy="31027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19833" y="712258"/>
            <a:ext cx="3354227" cy="30805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613" y="2877925"/>
            <a:ext cx="3422071" cy="32719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98475" y="2863341"/>
            <a:ext cx="3289463" cy="328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90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0473" y="-955819"/>
            <a:ext cx="9171709" cy="2387600"/>
          </a:xfrm>
        </p:spPr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5455" y="2464954"/>
            <a:ext cx="9144000" cy="165576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963" y="0"/>
            <a:ext cx="12302836" cy="7657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C:\Users\пользователь\Downloads\img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776" y="2234028"/>
            <a:ext cx="3800947" cy="318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142" y="159749"/>
            <a:ext cx="3379342" cy="34896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95491" y="3325274"/>
            <a:ext cx="3721798" cy="334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88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5455" y="2464954"/>
            <a:ext cx="9144000" cy="165576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36" y="0"/>
            <a:ext cx="12302836" cy="7657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255" y="965917"/>
            <a:ext cx="9086115" cy="63095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0473" y="-955820"/>
            <a:ext cx="9171709" cy="1921737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2255" y="3096348"/>
            <a:ext cx="2481287" cy="197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302836" cy="7657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88" y="255548"/>
            <a:ext cx="2808312" cy="357313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151418" y="1277034"/>
            <a:ext cx="3948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48000" y="3075057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1575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Вызвать у детей познавательный интерес к выращиванию репчатого лука  в комнатных условиях, заинтересовать этапами роста. Узнать о пользе лука.</a:t>
            </a:r>
            <a:endParaRPr lang="ru-RU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15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2836" cy="7657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-152399"/>
            <a:ext cx="9144000" cy="12192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70363" y="1253692"/>
            <a:ext cx="9144000" cy="1655762"/>
          </a:xfrm>
        </p:spPr>
        <p:txBody>
          <a:bodyPr>
            <a:noAutofit/>
          </a:bodyPr>
          <a:lstStyle/>
          <a:p>
            <a:pPr marL="342900" lvl="0" indent="-342900" algn="l">
              <a:lnSpc>
                <a:spcPts val="1575"/>
              </a:lnSpc>
              <a:spcBef>
                <a:spcPts val="225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800" kern="0" dirty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Формировать умение у детей ежедневно ухаживать за луком в комнатных условиях.</a:t>
            </a:r>
          </a:p>
          <a:p>
            <a:pPr marL="285750" lvl="0" indent="-285750" algn="l">
              <a:lnSpc>
                <a:spcPts val="1575"/>
              </a:lnSpc>
              <a:spcBef>
                <a:spcPts val="225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ru-RU" sz="1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ts val="1575"/>
              </a:lnSpc>
              <a:spcBef>
                <a:spcPts val="225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800" kern="0" dirty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Формировать представления о </a:t>
            </a:r>
            <a:r>
              <a:rPr lang="ru-RU" sz="1800" kern="0" dirty="0" smtClean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луке</a:t>
            </a:r>
            <a:r>
              <a:rPr lang="ru-RU" sz="1800" kern="0" dirty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 algn="l">
              <a:lnSpc>
                <a:spcPts val="1575"/>
              </a:lnSpc>
              <a:spcBef>
                <a:spcPts val="225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ru-RU" sz="1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ts val="1575"/>
              </a:lnSpc>
              <a:spcBef>
                <a:spcPts val="225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800" kern="0" dirty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Формировать представление детей о необходимости света, тепла, влаги почвы для роста луковиц.</a:t>
            </a:r>
          </a:p>
          <a:p>
            <a:pPr marL="285750" lvl="0" indent="-285750" algn="l">
              <a:lnSpc>
                <a:spcPts val="1575"/>
              </a:lnSpc>
              <a:spcBef>
                <a:spcPts val="225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ru-RU" sz="1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ts val="1575"/>
              </a:lnSpc>
              <a:spcBef>
                <a:spcPts val="225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800" kern="0" dirty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Наблюдать за изменениями роста луковиц в стакане воды и в контейнере с почвой.</a:t>
            </a:r>
          </a:p>
          <a:p>
            <a:pPr marL="285750" lvl="0" indent="-285750" algn="l">
              <a:lnSpc>
                <a:spcPts val="1575"/>
              </a:lnSpc>
              <a:spcBef>
                <a:spcPts val="225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ru-RU" sz="1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ts val="1575"/>
              </a:lnSpc>
              <a:spcBef>
                <a:spcPts val="225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800" kern="0" dirty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Формировать умение выполнять индивидуальные и коллективные поручения.</a:t>
            </a:r>
          </a:p>
          <a:p>
            <a:pPr marL="285750" lvl="0" indent="-285750" algn="l">
              <a:lnSpc>
                <a:spcPts val="1575"/>
              </a:lnSpc>
              <a:spcBef>
                <a:spcPts val="225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ru-RU" sz="1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ts val="1575"/>
              </a:lnSpc>
              <a:spcBef>
                <a:spcPts val="225"/>
              </a:spcBef>
              <a:spcAft>
                <a:spcPts val="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800" kern="0" dirty="0">
                <a:solidFill>
                  <a:srgbClr val="303F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Научить детей видеть результат своего труда. Вызвать у детей интерес к конкретному объекту- луку, через стихи, загадки, проектно- исследовательскую деятельность.</a:t>
            </a:r>
            <a:endParaRPr lang="ru-RU" sz="1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06206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36" y="0"/>
            <a:ext cx="12302836" cy="7657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0473" y="-955819"/>
            <a:ext cx="9171709" cy="23876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5455" y="2464954"/>
            <a:ext cx="9144000" cy="1655762"/>
          </a:xfrm>
        </p:spPr>
        <p:txBody>
          <a:bodyPr>
            <a:normAutofit fontScale="925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раннего возраста в недостаточной степени имеют представления о растениях, о том, где они растут, о необходимых условиях их роста, их интерес к познавательно-исследовательской деятельности только формируется. Проект направлен на формирование знаний детей об овоще – лук, который можно вырастить в комнатных условиях (на окошке).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290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36" y="0"/>
            <a:ext cx="12302836" cy="7657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1273" y="-955819"/>
            <a:ext cx="10390909" cy="2673783"/>
          </a:xfrm>
        </p:spPr>
        <p:txBody>
          <a:bodyPr>
            <a:normAutofit/>
          </a:bodyPr>
          <a:lstStyle/>
          <a:p>
            <a:r>
              <a:rPr lang="ru-RU" sz="9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5455" y="2464954"/>
            <a:ext cx="9144000" cy="1655762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раннего возраста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57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36" y="0"/>
            <a:ext cx="12302836" cy="7657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0473" y="-955819"/>
            <a:ext cx="9171709" cy="23876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проекта: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5455" y="2464954"/>
            <a:ext cx="9144000" cy="1655762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939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2836" cy="7657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0473" y="-955820"/>
            <a:ext cx="9171709" cy="2840037"/>
          </a:xfrm>
        </p:spPr>
        <p:txBody>
          <a:bodyPr/>
          <a:lstStyle/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5455" y="1357745"/>
            <a:ext cx="9144000" cy="2762971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цели и задач проекта.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имеющихся условий в группе, детском саду.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информационного материала о растениях (поговорки, стихотворения)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организации работы.</a:t>
            </a:r>
            <a:endParaRPr lang="ru-RU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92" y="3812295"/>
            <a:ext cx="4209229" cy="29730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093" y="3812296"/>
            <a:ext cx="3964071" cy="297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2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36" y="0"/>
            <a:ext cx="12302836" cy="7657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54727" y="-470910"/>
            <a:ext cx="9171709" cy="2387600"/>
          </a:xfrm>
        </p:spPr>
        <p:txBody>
          <a:bodyPr/>
          <a:lstStyle/>
          <a:p>
            <a: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</a:t>
            </a:r>
            <a:br>
              <a:rPr lang="ru-RU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5455" y="1916690"/>
            <a:ext cx="9144000" cy="2204026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семян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Посадка лука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1" y="3239960"/>
            <a:ext cx="3754582" cy="32112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73119" y="3156806"/>
            <a:ext cx="3315229" cy="348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96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36" y="0"/>
            <a:ext cx="12302836" cy="7657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6618" y="-595601"/>
            <a:ext cx="9171709" cy="2387600"/>
          </a:xfrm>
        </p:spPr>
        <p:txBody>
          <a:bodyPr/>
          <a:lstStyle/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2945" y="1791999"/>
            <a:ext cx="9144000" cy="1655762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полученных результатов.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проекта «Лук-наш зеленый друг».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sz="3200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330" y="3990856"/>
            <a:ext cx="4116976" cy="25025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472" y="3990856"/>
            <a:ext cx="4211545" cy="249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70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268</Words>
  <Application>Microsoft Office PowerPoint</Application>
  <PresentationFormat>Широкоэкранный</PresentationFormat>
  <Paragraphs>49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</vt:lpstr>
      <vt:lpstr>Тема Office</vt:lpstr>
      <vt:lpstr>Проектная деятельность  «Лук - наш зеленый друг»  </vt:lpstr>
      <vt:lpstr>Презентация PowerPoint</vt:lpstr>
      <vt:lpstr>Задачи</vt:lpstr>
      <vt:lpstr>Актуальность</vt:lpstr>
      <vt:lpstr> Участники проекта:</vt:lpstr>
      <vt:lpstr>Этапы проекта:</vt:lpstr>
      <vt:lpstr>Подготовительный: </vt:lpstr>
      <vt:lpstr>Основной </vt:lpstr>
      <vt:lpstr>Заключительный: </vt:lpstr>
      <vt:lpstr>Формы работы</vt:lpstr>
      <vt:lpstr>Презентация PowerPoint</vt:lpstr>
      <vt:lpstr>Презентация PowerPoint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9</cp:revision>
  <dcterms:created xsi:type="dcterms:W3CDTF">2023-05-28T09:14:45Z</dcterms:created>
  <dcterms:modified xsi:type="dcterms:W3CDTF">2023-05-28T19:48:08Z</dcterms:modified>
</cp:coreProperties>
</file>