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dirty="0" smtClean="0"/>
              <a:t>Художественно-исследовательский проект.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18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i="1" dirty="0" smtClean="0"/>
              <a:t>ТЕМА: «СНЕЖИНКА НА ЛОДОШКЕ».</a:t>
            </a:r>
          </a:p>
          <a:p>
            <a:r>
              <a:rPr lang="ru-RU" sz="3600" dirty="0" smtClean="0"/>
              <a:t>Вид: </a:t>
            </a:r>
          </a:p>
          <a:p>
            <a:r>
              <a:rPr lang="ru-RU" sz="3600" dirty="0" smtClean="0"/>
              <a:t>  художественно - исследовательский, краткосрочный, групповой.</a:t>
            </a:r>
          </a:p>
          <a:p>
            <a:r>
              <a:rPr lang="ru-RU" sz="3600" dirty="0" smtClean="0"/>
              <a:t>Участники:</a:t>
            </a:r>
          </a:p>
          <a:p>
            <a:r>
              <a:rPr lang="ru-RU" sz="3600" dirty="0" smtClean="0"/>
              <a:t>  воспитатели и дети </a:t>
            </a:r>
            <a:r>
              <a:rPr lang="ru-RU" sz="3600" dirty="0" smtClean="0"/>
              <a:t>младшей </a:t>
            </a:r>
            <a:r>
              <a:rPr lang="ru-RU" sz="3600" dirty="0" smtClean="0"/>
              <a:t> </a:t>
            </a:r>
            <a:r>
              <a:rPr lang="ru-RU" sz="3600" dirty="0" smtClean="0"/>
              <a:t>группы </a:t>
            </a:r>
            <a:r>
              <a:rPr lang="ru-RU" sz="3600" dirty="0" smtClean="0"/>
              <a:t>«</a:t>
            </a:r>
            <a:r>
              <a:rPr lang="ru-RU" sz="3600" dirty="0" smtClean="0"/>
              <a:t>Л</a:t>
            </a:r>
            <a:r>
              <a:rPr lang="ru-RU" sz="3600" dirty="0" smtClean="0"/>
              <a:t>исята</a:t>
            </a:r>
            <a:r>
              <a:rPr lang="ru-RU" sz="3600" dirty="0" smtClean="0"/>
              <a:t>».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эксперименты.</a:t>
            </a:r>
            <a:endParaRPr lang="ru-RU" dirty="0"/>
          </a:p>
        </p:txBody>
      </p:sp>
      <p:pic>
        <p:nvPicPr>
          <p:cNvPr id="5122" name="Picture 2" descr="C:\Users\Администратор\Desktop\DCIM\100CASIO\DCIM\100CASIO\CIMG1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оставили снежок получился </a:t>
            </a:r>
            <a:r>
              <a:rPr lang="ru-RU" dirty="0" err="1" smtClean="0"/>
              <a:t>ручейёк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195" name="Picture 3" descr="C:\Users\Администратор\Desktop\DCIM\100CASIO\DCIM\100CASIO\CIMG16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194" name="Picture 2" descr="C:\Users\Администратор\Desktop\DCIM\100CASIO\DCIM\100CASIO\CIMG16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снежинки прилетели на окошечко   к нам сели.</a:t>
            </a:r>
            <a:endParaRPr lang="ru-RU" dirty="0"/>
          </a:p>
        </p:txBody>
      </p:sp>
      <p:pic>
        <p:nvPicPr>
          <p:cNvPr id="7170" name="Picture 2" descr="C:\Users\Администратор\Pictures\elena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3714" y="1600200"/>
            <a:ext cx="6036571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снежинки.</a:t>
            </a:r>
            <a:endParaRPr lang="ru-RU" dirty="0"/>
          </a:p>
        </p:txBody>
      </p:sp>
      <p:pic>
        <p:nvPicPr>
          <p:cNvPr id="9218" name="Picture 2" descr="C:\Users\Администратор\Desktop\DCIM\100CASIO\DCIM\100CASIO\CIMG1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DCIM\100CASIO\DCIM\100CASIO\CIMG1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Такие разные снежинки.</a:t>
            </a:r>
            <a:endParaRPr lang="ru-RU" dirty="0"/>
          </a:p>
        </p:txBody>
      </p:sp>
      <p:pic>
        <p:nvPicPr>
          <p:cNvPr id="11266" name="Picture 2" descr="C:\Users\Администратор\Desktop\DCIM\100CASIO\DCIM\100CASIO\CIMG16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038600" cy="4464496"/>
          </a:xfrm>
          <a:prstGeom prst="rect">
            <a:avLst/>
          </a:prstGeom>
          <a:noFill/>
        </p:spPr>
      </p:pic>
      <p:pic>
        <p:nvPicPr>
          <p:cNvPr id="11267" name="Picture 3" descr="C:\Users\Администратор\Desktop\DCIM\100CASIO\DCIM\100CASIO\CIMG16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667296"/>
            <a:ext cx="4038600" cy="4391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строили, лепили и снежинки получили.</a:t>
            </a:r>
            <a:endParaRPr lang="ru-RU" dirty="0"/>
          </a:p>
        </p:txBody>
      </p:sp>
      <p:pic>
        <p:nvPicPr>
          <p:cNvPr id="12290" name="Picture 2" descr="C:\Users\Администратор\Desktop\DCIM\100CASIO\DCIM\100CASIO\CIMG16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4038600" cy="3168352"/>
          </a:xfrm>
          <a:prstGeom prst="rect">
            <a:avLst/>
          </a:prstGeom>
          <a:noFill/>
        </p:spPr>
      </p:pic>
      <p:pic>
        <p:nvPicPr>
          <p:cNvPr id="12291" name="Picture 3" descr="C:\Users\Администратор\Desktop\DCIM\100CASIO\DCIM\100CASIO\CIMG16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064093"/>
            <a:ext cx="4038600" cy="3598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Играли, мастерили.</a:t>
            </a:r>
            <a:endParaRPr lang="ru-RU" dirty="0"/>
          </a:p>
        </p:txBody>
      </p:sp>
      <p:pic>
        <p:nvPicPr>
          <p:cNvPr id="13315" name="Picture 3" descr="C:\Users\Администратор\Desktop\DCIM\100CASIO\DCIM\100CASIO\CIMG16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4038600" cy="3964880"/>
          </a:xfrm>
          <a:prstGeom prst="rect">
            <a:avLst/>
          </a:prstGeom>
          <a:noFill/>
        </p:spPr>
      </p:pic>
      <p:pic>
        <p:nvPicPr>
          <p:cNvPr id="13314" name="Picture 2" descr="C:\Users\Администратор\Desktop\DCIM\100CASIO\DCIM\100CASIO\CIMG16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991381"/>
            <a:ext cx="4038600" cy="37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DCIM\100CASIO\DCIM\100CASIO\CIMG1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DCIM\100CASIO\DCIM\100CASIO\CIMG1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Цель: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/>
              <a:t>Развивать познавательный интерес детей и расширять знания о явлениях  неживой природы в зимний период через исследовательскую  и продуктивную деятельность .</a:t>
            </a:r>
            <a:endParaRPr lang="ru-RU" sz="40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Нашу елку украшали.</a:t>
            </a:r>
            <a:endParaRPr lang="ru-RU" dirty="0"/>
          </a:p>
        </p:txBody>
      </p:sp>
      <p:pic>
        <p:nvPicPr>
          <p:cNvPr id="16386" name="Picture 2" descr="C:\Users\Администратор\Desktop\DCIM\100CASIO\DCIM\100CASIO\CIMG1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Песни пели, танцевали.</a:t>
            </a:r>
            <a:endParaRPr lang="ru-RU" dirty="0"/>
          </a:p>
        </p:txBody>
      </p:sp>
      <p:pic>
        <p:nvPicPr>
          <p:cNvPr id="18434" name="Picture 2" descr="C:\Users\Администратор\Desktop\DCIM\100CASIO\DCIM\100CASIO\CIMG16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53987"/>
            <a:ext cx="4038600" cy="3818389"/>
          </a:xfrm>
          <a:prstGeom prst="rect">
            <a:avLst/>
          </a:prstGeom>
          <a:noFill/>
        </p:spPr>
      </p:pic>
      <p:pic>
        <p:nvPicPr>
          <p:cNvPr id="18435" name="Picture 3" descr="C:\Users\Администратор\Desktop\DCIM\100CASIO\DCIM\100CASIO\CIMG1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68760"/>
            <a:ext cx="4038600" cy="4108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Нашу группу украшали.</a:t>
            </a:r>
            <a:endParaRPr lang="ru-RU" dirty="0"/>
          </a:p>
        </p:txBody>
      </p:sp>
      <p:pic>
        <p:nvPicPr>
          <p:cNvPr id="19458" name="Picture 2" descr="C:\Users\Администратор\Desktop\DCIM\100CASIO\DCIM\100CASIO\CIMG14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9459" name="Picture 3" descr="C:\Users\Администратор\Desktop\DCIM\100CASIO\DCIM\100CASIO\CIMG14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12776"/>
            <a:ext cx="4038600" cy="396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482" name="Picture 2" descr="C:\Users\Администратор\Desktop\DCIM\100CASIO\CIMG14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483" name="Picture 3" descr="C:\Users\Администратор\Desktop\DCIM\100CASIO\CIMG14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20688"/>
            <a:ext cx="4038600" cy="4756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Мамочка Танюшина пришла,     мастер – класс с нами провела. </a:t>
            </a:r>
            <a:endParaRPr lang="ru-RU" dirty="0"/>
          </a:p>
        </p:txBody>
      </p:sp>
      <p:pic>
        <p:nvPicPr>
          <p:cNvPr id="21506" name="Picture 2" descr="C:\Users\Администратор\Desktop\DCIM\100CASIO\DCIM\100CASIO\CIMG16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89304"/>
            <a:ext cx="4038600" cy="3747755"/>
          </a:xfrm>
          <a:prstGeom prst="rect">
            <a:avLst/>
          </a:prstGeom>
          <a:noFill/>
        </p:spPr>
      </p:pic>
      <p:pic>
        <p:nvPicPr>
          <p:cNvPr id="21507" name="Picture 3" descr="C:\Users\Администратор\Desktop\DCIM\100CASIO\DCIM\100CASIO\CIMG16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0"/>
            <a:ext cx="4038600" cy="3748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Вместе весело не скучно - вот такая наша дружба.</a:t>
            </a:r>
            <a:endParaRPr lang="ru-RU" dirty="0"/>
          </a:p>
        </p:txBody>
      </p:sp>
      <p:pic>
        <p:nvPicPr>
          <p:cNvPr id="23554" name="Picture 2" descr="C:\Users\Администратор\Desktop\DCIM\100CASIO\DCIM\100CASIO\CIMG1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ходе этого проекта дети расширили знания о явлениях природы в зимний период. </a:t>
            </a:r>
          </a:p>
          <a:p>
            <a:pPr>
              <a:buNone/>
            </a:pPr>
            <a:r>
              <a:rPr lang="ru-RU" dirty="0" smtClean="0"/>
              <a:t>Сформировался интерес к исследовательской деятельности и желание  заниматься и дальше этой деятельностью.</a:t>
            </a:r>
          </a:p>
          <a:p>
            <a:pPr>
              <a:buNone/>
            </a:pPr>
            <a:r>
              <a:rPr lang="ru-RU" dirty="0" smtClean="0"/>
              <a:t>Дети испытали радость от всех видов деятельности которые были применены в ходе этого проекта и были довольны своими результатами.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Изучить строение,  форму, свойства снежинок.</a:t>
            </a:r>
          </a:p>
          <a:p>
            <a:r>
              <a:rPr lang="ru-RU" sz="2800" i="1" dirty="0" smtClean="0"/>
              <a:t>Расширить представления о сезонных представлениях в природе в зимний период.</a:t>
            </a:r>
          </a:p>
          <a:p>
            <a:r>
              <a:rPr lang="ru-RU" sz="2800" i="1" dirty="0" smtClean="0"/>
              <a:t>Учить устанавливать простейшие связи между явлениями в природе.</a:t>
            </a:r>
          </a:p>
          <a:p>
            <a:r>
              <a:rPr lang="ru-RU" sz="2800" i="1" dirty="0" smtClean="0"/>
              <a:t>Развивать связную речь, обогащать ее новыми словами и выражениями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Развивать музыкальность детей двигаться согласно характеру музыкального произведения.</a:t>
            </a:r>
          </a:p>
          <a:p>
            <a:pPr>
              <a:buNone/>
            </a:pPr>
            <a:endParaRPr lang="ru-RU" i="1" dirty="0" smtClean="0"/>
          </a:p>
          <a:p>
            <a:endParaRPr lang="ru-RU" i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3314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dirty="0" smtClean="0"/>
              <a:t>Учить создавать снежинку используя различные виды художественной деятельности(рисование, аппликация)</a:t>
            </a:r>
          </a:p>
          <a:p>
            <a:r>
              <a:rPr lang="ru-RU" dirty="0" smtClean="0"/>
              <a:t>Улучшить художественное оформление группы.</a:t>
            </a:r>
          </a:p>
          <a:p>
            <a:r>
              <a:rPr lang="ru-RU" dirty="0" smtClean="0"/>
              <a:t>Способствовать развитию интереса к познавательно – исследовательской и продуктивной деятельности и применять полученные знания и умения в самостоятельной активной деятельности.</a:t>
            </a:r>
          </a:p>
          <a:p>
            <a:r>
              <a:rPr lang="ru-RU" dirty="0" smtClean="0"/>
              <a:t>Улучшить художественное оформление группы.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ПРОБЛЕМА:                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откуда берется снежинка</a:t>
            </a:r>
            <a:r>
              <a:rPr lang="en-US" b="1" dirty="0" smtClean="0"/>
              <a:t>?</a:t>
            </a:r>
            <a:endParaRPr lang="ru-RU" b="1" dirty="0"/>
          </a:p>
        </p:txBody>
      </p:sp>
      <p:pic>
        <p:nvPicPr>
          <p:cNvPr id="1026" name="Picture 2" descr="C:\Users\Администратор\Pictures\126873390_Snezhin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6062" y="2168525"/>
            <a:ext cx="3571875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расширят знания о явлениях неживой природы в зимний период.</a:t>
            </a:r>
          </a:p>
          <a:p>
            <a:r>
              <a:rPr lang="ru-RU" dirty="0" smtClean="0"/>
              <a:t>У детей сформируется интерес к исследовательской деятельности и желание заниматься этим в дальнейшем.</a:t>
            </a:r>
          </a:p>
          <a:p>
            <a:r>
              <a:rPr lang="ru-RU" dirty="0" smtClean="0"/>
              <a:t>Дети используют радость от результатов своей продуктивной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dirty="0" smtClean="0"/>
              <a:t>Донести до участников данную проблему.</a:t>
            </a:r>
          </a:p>
          <a:p>
            <a:r>
              <a:rPr lang="ru-RU" dirty="0" smtClean="0"/>
              <a:t>Подбор методической и художественной литературы</a:t>
            </a:r>
          </a:p>
          <a:p>
            <a:r>
              <a:rPr lang="ru-RU" dirty="0" smtClean="0"/>
              <a:t>Подбор иллюстрации на зимнюю тематику , иллюстрации снежинок.</a:t>
            </a:r>
          </a:p>
          <a:p>
            <a:r>
              <a:rPr lang="ru-RU" dirty="0" smtClean="0"/>
              <a:t>Подбор материала для художественного творчества(бумага ,гуашь, кисточки, ножницы, пластилин, клей).</a:t>
            </a:r>
          </a:p>
          <a:p>
            <a:r>
              <a:rPr lang="ru-RU" dirty="0" smtClean="0"/>
              <a:t>Подбор настольных игр.</a:t>
            </a:r>
          </a:p>
          <a:p>
            <a:r>
              <a:rPr lang="ru-RU" dirty="0" smtClean="0"/>
              <a:t>Подбор аудиозаписей по данной теме.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Выпал  первый снег.</a:t>
            </a:r>
            <a:endParaRPr lang="ru-RU" dirty="0"/>
          </a:p>
        </p:txBody>
      </p:sp>
      <p:pic>
        <p:nvPicPr>
          <p:cNvPr id="3074" name="Picture 2" descr="C:\Users\Администратор\Pictures\PA260896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7206" y="1600200"/>
            <a:ext cx="3398587" cy="4525963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DCIM\100CASIO\CIMG14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1556792"/>
            <a:ext cx="403860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 </a:t>
            </a:r>
            <a:r>
              <a:rPr lang="ru-RU" dirty="0" err="1" smtClean="0"/>
              <a:t>комок,два</a:t>
            </a:r>
            <a:r>
              <a:rPr lang="ru-RU" dirty="0" smtClean="0"/>
              <a:t> комок, получился снеговичёк!</a:t>
            </a:r>
            <a:endParaRPr lang="ru-RU" dirty="0"/>
          </a:p>
        </p:txBody>
      </p:sp>
      <p:pic>
        <p:nvPicPr>
          <p:cNvPr id="4098" name="Picture 2" descr="C:\Users\Администратор\Desktop\DCIM\100CASIO\CIMG13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05361"/>
            <a:ext cx="4038600" cy="3315641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DCIM\100CASIO\CIMG13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03860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708</TotalTime>
  <Words>371</Words>
  <Application>Microsoft Office PowerPoint</Application>
  <PresentationFormat>Экран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Художественно-исследовательский проект.</vt:lpstr>
      <vt:lpstr>Цель:</vt:lpstr>
      <vt:lpstr>ЗАДАЧИ:</vt:lpstr>
      <vt:lpstr>Слайд 4</vt:lpstr>
      <vt:lpstr>ПРОБЛЕМА:                                          откуда берется снежинка?</vt:lpstr>
      <vt:lpstr>Планируемый результат:</vt:lpstr>
      <vt:lpstr>Этапы реализации проекта:</vt:lpstr>
      <vt:lpstr> Выпал  первый снег.</vt:lpstr>
      <vt:lpstr>Раз комок,два комок, получился снеговичёк!</vt:lpstr>
      <vt:lpstr>Наши эксперименты.</vt:lpstr>
      <vt:lpstr>Мы оставили снежок получился ручейёк. </vt:lpstr>
      <vt:lpstr>Вот снежинки прилетели на окошечко   к нам сели.</vt:lpstr>
      <vt:lpstr>Путешествие снежинки.</vt:lpstr>
      <vt:lpstr>Слайд 14</vt:lpstr>
      <vt:lpstr>Такие разные снежинки.</vt:lpstr>
      <vt:lpstr>мы строили, лепили и снежинки получили.</vt:lpstr>
      <vt:lpstr>Играли, мастерили.</vt:lpstr>
      <vt:lpstr>Слайд 18</vt:lpstr>
      <vt:lpstr>Слайд 19</vt:lpstr>
      <vt:lpstr>Нашу елку украшали.</vt:lpstr>
      <vt:lpstr>Песни пели, танцевали.</vt:lpstr>
      <vt:lpstr>Нашу группу украшали.</vt:lpstr>
      <vt:lpstr>Слайд 23</vt:lpstr>
      <vt:lpstr>Мамочка Танюшина пришла,     мастер – класс с нами провела. </vt:lpstr>
      <vt:lpstr>Вместе весело не скучно - вот такая наша дружба.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 исследовательский проек.</dc:title>
  <dc:creator>Администратор</dc:creator>
  <cp:lastModifiedBy>DNA7 X64</cp:lastModifiedBy>
  <cp:revision>69</cp:revision>
  <dcterms:created xsi:type="dcterms:W3CDTF">2016-02-05T05:29:21Z</dcterms:created>
  <dcterms:modified xsi:type="dcterms:W3CDTF">2018-03-15T15:57:27Z</dcterms:modified>
</cp:coreProperties>
</file>