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6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797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474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018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654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693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707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660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656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9880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6186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46140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6BECD-14E8-49FE-80C4-8BCA016340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22E1E-A239-4CCE-950E-33023035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1746" y="2682082"/>
            <a:ext cx="9144000" cy="165576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«В гостях у сказки»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455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11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59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80" y="427574"/>
            <a:ext cx="7407915" cy="5997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80" y="573657"/>
            <a:ext cx="7606748" cy="5705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r="1497" b="18261"/>
          <a:stretch/>
        </p:blipFill>
        <p:spPr>
          <a:xfrm>
            <a:off x="1905939" y="310365"/>
            <a:ext cx="8539196" cy="6231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r="2196" b="9167"/>
          <a:stretch/>
        </p:blipFill>
        <p:spPr>
          <a:xfrm>
            <a:off x="2723602" y="0"/>
            <a:ext cx="6903870" cy="6705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904" y="310365"/>
            <a:ext cx="8420100" cy="6315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40" y="-608704"/>
            <a:ext cx="10087227" cy="8069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28" y="-1679804"/>
            <a:ext cx="8956050" cy="83052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31198" t="1" r="12239" b="555"/>
          <a:stretch/>
        </p:blipFill>
        <p:spPr>
          <a:xfrm>
            <a:off x="3078508" y="120638"/>
            <a:ext cx="6657975" cy="65844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0015" y="0"/>
            <a:ext cx="6560455" cy="66654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9596" y="610570"/>
            <a:ext cx="8678333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79505 0.0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5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83268 -0.00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4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94714 0.0087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357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82708 0.019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1.00221 -0.005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17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1.01159 0.008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8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9108 -0.002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87708 -0.0060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5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98815 0.0141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14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1.02839 -0.016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19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09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48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224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02" y="-143552"/>
            <a:ext cx="5100298" cy="36897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8" y="3279507"/>
            <a:ext cx="4213134" cy="3293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098" y="0"/>
            <a:ext cx="4744314" cy="3279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1702" y="3546195"/>
            <a:ext cx="4303356" cy="30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4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098" y="0"/>
            <a:ext cx="4744314" cy="3279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1702" y="3546195"/>
            <a:ext cx="4303356" cy="30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36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8" y="197270"/>
            <a:ext cx="3993226" cy="2993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783" y="197270"/>
            <a:ext cx="4371399" cy="29933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2841" y="3190665"/>
            <a:ext cx="2956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МАЛИНА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43925" y="3190665"/>
            <a:ext cx="298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ЧЕРНИКА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1916" y="4365058"/>
            <a:ext cx="7310085" cy="11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5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626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Цель:</a:t>
            </a:r>
            <a:b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2000" i="1" dirty="0" smtClean="0">
                <a:latin typeface="+mn-lt"/>
              </a:rPr>
              <a:t>развитие звуковой культуры речи</a:t>
            </a:r>
            <a:r>
              <a:rPr lang="ru-RU" sz="2000" i="1" dirty="0" smtClean="0"/>
              <a:t>.</a:t>
            </a:r>
            <a:endParaRPr lang="ru-RU" sz="2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884572" cy="384107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Задачи: </a:t>
            </a:r>
          </a:p>
          <a:p>
            <a:pPr marL="0" indent="0">
              <a:buNone/>
            </a:pPr>
            <a:r>
              <a:rPr lang="ru-RU" sz="2000" i="1" dirty="0" smtClean="0"/>
              <a:t>развивать </a:t>
            </a:r>
            <a:r>
              <a:rPr lang="ru-RU" sz="2000" i="1" dirty="0"/>
              <a:t>правильное звукопроизношение, способность проводить звуковой анализ слов; совершенствовать умение подбирать слова с заданным звуком, изменять слова с помощью </a:t>
            </a:r>
            <a:r>
              <a:rPr lang="ru-RU" sz="2000" i="1" dirty="0" err="1"/>
              <a:t>уменьшительно</a:t>
            </a:r>
            <a:r>
              <a:rPr lang="ru-RU" sz="2000" i="1" dirty="0"/>
              <a:t> – ласкательного суффикса; упражнять в понимании и употреблении пространственных предлогов, в образовании существительных с помощью суффикса; расширять словарный запас детей; воспитывать любовь к сказкам</a:t>
            </a:r>
            <a:r>
              <a:rPr lang="ru-RU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406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49849" y="2764136"/>
            <a:ext cx="83535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внимание.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880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60188"/>
            <a:ext cx="4237150" cy="70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20017" b="204"/>
          <a:stretch/>
        </p:blipFill>
        <p:spPr>
          <a:xfrm>
            <a:off x="206064" y="433488"/>
            <a:ext cx="2202285" cy="3713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31" y="689800"/>
            <a:ext cx="2935123" cy="3503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1"/>
          <a:stretch/>
        </p:blipFill>
        <p:spPr>
          <a:xfrm>
            <a:off x="6496306" y="772731"/>
            <a:ext cx="1920309" cy="3337193"/>
          </a:xfrm>
          <a:prstGeom prst="rect">
            <a:avLst/>
          </a:prstGeom>
        </p:spPr>
      </p:pic>
      <p:pic>
        <p:nvPicPr>
          <p:cNvPr id="1026" name="Picture 2" descr="http://idrawing.ru/images/articles/113-apelsin/oran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60" y="147326"/>
            <a:ext cx="3316040" cy="380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09736" y="4602952"/>
            <a:ext cx="38555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МАША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723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75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511688"/>
            <a:ext cx="3657600" cy="2743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12" y="386038"/>
            <a:ext cx="3478229" cy="2608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33" y="386038"/>
            <a:ext cx="3685102" cy="26430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3511688"/>
            <a:ext cx="361740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5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786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74" y="3699163"/>
            <a:ext cx="3695440" cy="2992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8014" b="1586"/>
          <a:stretch/>
        </p:blipFill>
        <p:spPr>
          <a:xfrm>
            <a:off x="632471" y="303075"/>
            <a:ext cx="4509655" cy="3153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21781" b="-1008"/>
          <a:stretch/>
        </p:blipFill>
        <p:spPr>
          <a:xfrm>
            <a:off x="6476669" y="303075"/>
            <a:ext cx="4600039" cy="3153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51" y="3699163"/>
            <a:ext cx="3990109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41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-261257"/>
            <a:ext cx="10798628" cy="7478051"/>
          </a:xfrm>
        </p:spPr>
      </p:pic>
    </p:spTree>
    <p:extLst>
      <p:ext uri="{BB962C8B-B14F-4D97-AF65-F5344CB8AC3E}">
        <p14:creationId xmlns:p14="http://schemas.microsoft.com/office/powerpoint/2010/main" val="109886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69</Words>
  <Application>Microsoft Office PowerPoint</Application>
  <PresentationFormat>Широкоэкранный</PresentationFormat>
  <Paragraphs>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 </vt:lpstr>
      <vt:lpstr>Цель:  развитие звуковой культуры речи.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Юрий</cp:lastModifiedBy>
  <cp:revision>27</cp:revision>
  <dcterms:created xsi:type="dcterms:W3CDTF">2016-03-28T17:21:50Z</dcterms:created>
  <dcterms:modified xsi:type="dcterms:W3CDTF">2022-11-22T18:12:42Z</dcterms:modified>
</cp:coreProperties>
</file>