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067A9-43D3-420D-A493-9557E6DA4FF0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F5ECC-B76E-42A5-AA80-18940FE2A509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Цель:  Дать первоначальные представления об исторической роли  традиционных религий в становлении Российской государственности.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331C7-44F5-4561-B77F-0AC41226C5CB}" type="parTrans" cxnId="{7FCFF0C3-C53D-47FF-A2CA-F0DB61579849}">
      <dgm:prSet/>
      <dgm:spPr/>
      <dgm:t>
        <a:bodyPr/>
        <a:lstStyle/>
        <a:p>
          <a:endParaRPr lang="ru-RU"/>
        </a:p>
      </dgm:t>
    </dgm:pt>
    <dgm:pt modelId="{C9479960-F9DE-40B3-A643-84B739ACFC5F}" type="sibTrans" cxnId="{7FCFF0C3-C53D-47FF-A2CA-F0DB61579849}">
      <dgm:prSet/>
      <dgm:spPr/>
      <dgm:t>
        <a:bodyPr/>
        <a:lstStyle/>
        <a:p>
          <a:endParaRPr lang="ru-RU"/>
        </a:p>
      </dgm:t>
    </dgm:pt>
    <dgm:pt modelId="{58EE0A3D-050A-4348-A312-B2E1FE8812AF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Расширять представления о родной стране, как стране православной культурной традиции, православных праздниках.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E46885CF-8C41-448E-AF47-79045A7D26B7}" type="parTrans" cxnId="{1B1EBF36-8F1E-44B4-A213-841CB28D8612}">
      <dgm:prSet/>
      <dgm:spPr/>
      <dgm:t>
        <a:bodyPr/>
        <a:lstStyle/>
        <a:p>
          <a:endParaRPr lang="ru-RU"/>
        </a:p>
      </dgm:t>
    </dgm:pt>
    <dgm:pt modelId="{89484E13-F0F4-4B60-861B-F62DB57DA923}" type="sibTrans" cxnId="{1B1EBF36-8F1E-44B4-A213-841CB28D8612}">
      <dgm:prSet/>
      <dgm:spPr/>
      <dgm:t>
        <a:bodyPr/>
        <a:lstStyle/>
        <a:p>
          <a:endParaRPr lang="ru-RU"/>
        </a:p>
      </dgm:t>
    </dgm:pt>
    <dgm:pt modelId="{AD36726C-F864-4B81-A4F0-79341D6E695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Рассказывать о культуре, о защитниках родной страны, традициях, святых, героях.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23E2D1-7553-4F49-9A0E-E511D2EFFFC4}" type="parTrans" cxnId="{1273ECBA-7706-4278-B12B-10CBD6BE7071}">
      <dgm:prSet/>
      <dgm:spPr/>
      <dgm:t>
        <a:bodyPr/>
        <a:lstStyle/>
        <a:p>
          <a:endParaRPr lang="ru-RU"/>
        </a:p>
      </dgm:t>
    </dgm:pt>
    <dgm:pt modelId="{DA28294E-EADF-4216-B8BC-DFC93B32F950}" type="sibTrans" cxnId="{1273ECBA-7706-4278-B12B-10CBD6BE7071}">
      <dgm:prSet/>
      <dgm:spPr/>
      <dgm:t>
        <a:bodyPr/>
        <a:lstStyle/>
        <a:p>
          <a:endParaRPr lang="ru-RU"/>
        </a:p>
      </dgm:t>
    </dgm:pt>
    <dgm:pt modelId="{1468D092-8B08-4389-8734-21EEA86B091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Воспитывать уважение к людям иных традиционных традиций, учить любить и защищать родину, заботиться о человеке.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58BA4AC-B8A6-4D8B-B4C6-B2EBFC1BE3F4}" type="parTrans" cxnId="{AE6A2579-9D8F-4005-B5AB-7DC664AC8787}">
      <dgm:prSet/>
      <dgm:spPr/>
      <dgm:t>
        <a:bodyPr/>
        <a:lstStyle/>
        <a:p>
          <a:endParaRPr lang="ru-RU"/>
        </a:p>
      </dgm:t>
    </dgm:pt>
    <dgm:pt modelId="{99FA3DA3-FE8A-499A-A59D-2EECB34B46A0}" type="sibTrans" cxnId="{AE6A2579-9D8F-4005-B5AB-7DC664AC8787}">
      <dgm:prSet/>
      <dgm:spPr/>
      <dgm:t>
        <a:bodyPr/>
        <a:lstStyle/>
        <a:p>
          <a:endParaRPr lang="ru-RU"/>
        </a:p>
      </dgm:t>
    </dgm:pt>
    <dgm:pt modelId="{6640FEAB-8020-4ACA-B811-FBF0FE171BA5}" type="pres">
      <dgm:prSet presAssocID="{98D067A9-43D3-420D-A493-9557E6DA4F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96858-D700-48D6-BE35-2D1682C34577}" type="pres">
      <dgm:prSet presAssocID="{F85F5ECC-B76E-42A5-AA80-18940FE2A509}" presName="node" presStyleLbl="node1" presStyleIdx="0" presStyleCnt="4" custScaleX="139356" custScaleY="107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5103F-642D-471C-938E-01BB71F2252B}" type="pres">
      <dgm:prSet presAssocID="{C9479960-F9DE-40B3-A643-84B739ACFC5F}" presName="sibTrans" presStyleCnt="0"/>
      <dgm:spPr/>
    </dgm:pt>
    <dgm:pt modelId="{09DCEC9C-16E9-4D29-A156-DA9BA9AA7472}" type="pres">
      <dgm:prSet presAssocID="{58EE0A3D-050A-4348-A312-B2E1FE8812AF}" presName="node" presStyleLbl="node1" presStyleIdx="1" presStyleCnt="4" custScaleX="130650" custScaleY="112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6429-AA32-40E7-83B3-29A07421692A}" type="pres">
      <dgm:prSet presAssocID="{89484E13-F0F4-4B60-861B-F62DB57DA923}" presName="sibTrans" presStyleCnt="0"/>
      <dgm:spPr/>
    </dgm:pt>
    <dgm:pt modelId="{BF2A74CB-1F39-435E-9DB6-AB4087317D1B}" type="pres">
      <dgm:prSet presAssocID="{AD36726C-F864-4B81-A4F0-79341D6E6954}" presName="node" presStyleLbl="node1" presStyleIdx="2" presStyleCnt="4" custScaleX="124576" custScaleY="12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0865A-1875-4D7B-8EBF-57630E076926}" type="pres">
      <dgm:prSet presAssocID="{DA28294E-EADF-4216-B8BC-DFC93B32F950}" presName="sibTrans" presStyleCnt="0"/>
      <dgm:spPr/>
    </dgm:pt>
    <dgm:pt modelId="{81F07DEB-FE4D-4D31-9F2C-E13BDC5A8871}" type="pres">
      <dgm:prSet presAssocID="{1468D092-8B08-4389-8734-21EEA86B0913}" presName="node" presStyleLbl="node1" presStyleIdx="3" presStyleCnt="4" custScaleX="130843" custScaleY="12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516C0-6EAB-4792-9017-C3A0B0BCC9AA}" type="presOf" srcId="{1468D092-8B08-4389-8734-21EEA86B0913}" destId="{81F07DEB-FE4D-4D31-9F2C-E13BDC5A8871}" srcOrd="0" destOrd="0" presId="urn:microsoft.com/office/officeart/2005/8/layout/default#1"/>
    <dgm:cxn modelId="{AE6A2579-9D8F-4005-B5AB-7DC664AC8787}" srcId="{98D067A9-43D3-420D-A493-9557E6DA4FF0}" destId="{1468D092-8B08-4389-8734-21EEA86B0913}" srcOrd="3" destOrd="0" parTransId="{858BA4AC-B8A6-4D8B-B4C6-B2EBFC1BE3F4}" sibTransId="{99FA3DA3-FE8A-499A-A59D-2EECB34B46A0}"/>
    <dgm:cxn modelId="{5881759E-F9BA-4F50-8138-CBF17B3D39E4}" type="presOf" srcId="{58EE0A3D-050A-4348-A312-B2E1FE8812AF}" destId="{09DCEC9C-16E9-4D29-A156-DA9BA9AA7472}" srcOrd="0" destOrd="0" presId="urn:microsoft.com/office/officeart/2005/8/layout/default#1"/>
    <dgm:cxn modelId="{D0524E10-F41F-4B55-8FBA-42DB1869274F}" type="presOf" srcId="{AD36726C-F864-4B81-A4F0-79341D6E6954}" destId="{BF2A74CB-1F39-435E-9DB6-AB4087317D1B}" srcOrd="0" destOrd="0" presId="urn:microsoft.com/office/officeart/2005/8/layout/default#1"/>
    <dgm:cxn modelId="{1273ECBA-7706-4278-B12B-10CBD6BE7071}" srcId="{98D067A9-43D3-420D-A493-9557E6DA4FF0}" destId="{AD36726C-F864-4B81-A4F0-79341D6E6954}" srcOrd="2" destOrd="0" parTransId="{FC23E2D1-7553-4F49-9A0E-E511D2EFFFC4}" sibTransId="{DA28294E-EADF-4216-B8BC-DFC93B32F950}"/>
    <dgm:cxn modelId="{37F5B115-06AB-433B-9FC6-E0AC70A91331}" type="presOf" srcId="{98D067A9-43D3-420D-A493-9557E6DA4FF0}" destId="{6640FEAB-8020-4ACA-B811-FBF0FE171BA5}" srcOrd="0" destOrd="0" presId="urn:microsoft.com/office/officeart/2005/8/layout/default#1"/>
    <dgm:cxn modelId="{7FCFF0C3-C53D-47FF-A2CA-F0DB61579849}" srcId="{98D067A9-43D3-420D-A493-9557E6DA4FF0}" destId="{F85F5ECC-B76E-42A5-AA80-18940FE2A509}" srcOrd="0" destOrd="0" parTransId="{204331C7-44F5-4561-B77F-0AC41226C5CB}" sibTransId="{C9479960-F9DE-40B3-A643-84B739ACFC5F}"/>
    <dgm:cxn modelId="{1B1EBF36-8F1E-44B4-A213-841CB28D8612}" srcId="{98D067A9-43D3-420D-A493-9557E6DA4FF0}" destId="{58EE0A3D-050A-4348-A312-B2E1FE8812AF}" srcOrd="1" destOrd="0" parTransId="{E46885CF-8C41-448E-AF47-79045A7D26B7}" sibTransId="{89484E13-F0F4-4B60-861B-F62DB57DA923}"/>
    <dgm:cxn modelId="{7466E576-A30A-42A4-A068-D45527B8536D}" type="presOf" srcId="{F85F5ECC-B76E-42A5-AA80-18940FE2A509}" destId="{08E96858-D700-48D6-BE35-2D1682C34577}" srcOrd="0" destOrd="0" presId="urn:microsoft.com/office/officeart/2005/8/layout/default#1"/>
    <dgm:cxn modelId="{C5A977D8-416D-4F4E-A247-2470A248BDBC}" type="presParOf" srcId="{6640FEAB-8020-4ACA-B811-FBF0FE171BA5}" destId="{08E96858-D700-48D6-BE35-2D1682C34577}" srcOrd="0" destOrd="0" presId="urn:microsoft.com/office/officeart/2005/8/layout/default#1"/>
    <dgm:cxn modelId="{F03B834B-D03E-4F29-AC20-72AFA3FD7983}" type="presParOf" srcId="{6640FEAB-8020-4ACA-B811-FBF0FE171BA5}" destId="{34C5103F-642D-471C-938E-01BB71F2252B}" srcOrd="1" destOrd="0" presId="urn:microsoft.com/office/officeart/2005/8/layout/default#1"/>
    <dgm:cxn modelId="{E6A85C7D-EF0B-46DC-93BA-BFF0CE529E2D}" type="presParOf" srcId="{6640FEAB-8020-4ACA-B811-FBF0FE171BA5}" destId="{09DCEC9C-16E9-4D29-A156-DA9BA9AA7472}" srcOrd="2" destOrd="0" presId="urn:microsoft.com/office/officeart/2005/8/layout/default#1"/>
    <dgm:cxn modelId="{3B8A6DF8-5678-49C8-920E-121C1C6985A6}" type="presParOf" srcId="{6640FEAB-8020-4ACA-B811-FBF0FE171BA5}" destId="{DBE96429-AA32-40E7-83B3-29A07421692A}" srcOrd="3" destOrd="0" presId="urn:microsoft.com/office/officeart/2005/8/layout/default#1"/>
    <dgm:cxn modelId="{BAF7511A-D65E-40EE-9BDD-2915C79D3E5D}" type="presParOf" srcId="{6640FEAB-8020-4ACA-B811-FBF0FE171BA5}" destId="{BF2A74CB-1F39-435E-9DB6-AB4087317D1B}" srcOrd="4" destOrd="0" presId="urn:microsoft.com/office/officeart/2005/8/layout/default#1"/>
    <dgm:cxn modelId="{C2F3E69D-9494-4E54-962F-8A77EAE60483}" type="presParOf" srcId="{6640FEAB-8020-4ACA-B811-FBF0FE171BA5}" destId="{1C90865A-1875-4D7B-8EBF-57630E076926}" srcOrd="5" destOrd="0" presId="urn:microsoft.com/office/officeart/2005/8/layout/default#1"/>
    <dgm:cxn modelId="{7DCBA8DD-A406-4A27-B0D4-73007B8262F9}" type="presParOf" srcId="{6640FEAB-8020-4ACA-B811-FBF0FE171BA5}" destId="{81F07DEB-FE4D-4D31-9F2C-E13BDC5A887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6858-D700-48D6-BE35-2D1682C34577}">
      <dsp:nvSpPr>
        <dsp:cNvPr id="0" name=""/>
        <dsp:cNvSpPr/>
      </dsp:nvSpPr>
      <dsp:spPr>
        <a:xfrm>
          <a:off x="2317" y="725453"/>
          <a:ext cx="4083181" cy="1887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Цель:  Дать первоначальные представления об исторической роли  традиционных религий в становлении Российской государственности.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7" y="725453"/>
        <a:ext cx="4083181" cy="1887341"/>
      </dsp:txXfrm>
    </dsp:sp>
    <dsp:sp modelId="{09DCEC9C-16E9-4D29-A156-DA9BA9AA7472}">
      <dsp:nvSpPr>
        <dsp:cNvPr id="0" name=""/>
        <dsp:cNvSpPr/>
      </dsp:nvSpPr>
      <dsp:spPr>
        <a:xfrm>
          <a:off x="4378502" y="678927"/>
          <a:ext cx="3828092" cy="19803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Расширять представления о родной стране, как стране православной культурной традиции, православных праздниках.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8502" y="678927"/>
        <a:ext cx="3828092" cy="1980394"/>
      </dsp:txXfrm>
    </dsp:sp>
    <dsp:sp modelId="{BF2A74CB-1F39-435E-9DB6-AB4087317D1B}">
      <dsp:nvSpPr>
        <dsp:cNvPr id="0" name=""/>
        <dsp:cNvSpPr/>
      </dsp:nvSpPr>
      <dsp:spPr>
        <a:xfrm>
          <a:off x="216019" y="2952325"/>
          <a:ext cx="3650122" cy="22734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Рассказывать о культуре, о защитниках родной страны, традициях, святых, героях.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19" y="2952325"/>
        <a:ext cx="3650122" cy="2273403"/>
      </dsp:txXfrm>
    </dsp:sp>
    <dsp:sp modelId="{81F07DEB-FE4D-4D31-9F2C-E13BDC5A8871}">
      <dsp:nvSpPr>
        <dsp:cNvPr id="0" name=""/>
        <dsp:cNvSpPr/>
      </dsp:nvSpPr>
      <dsp:spPr>
        <a:xfrm>
          <a:off x="4159145" y="3024333"/>
          <a:ext cx="3833747" cy="21293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Воспитывать уважение к людям иных традиционных традиций, учить любить и защищать родину, заботиться о человеке.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9145" y="3024333"/>
        <a:ext cx="3833747" cy="212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7F39B1-3581-42EB-9AA8-89FF04A2D31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E2DE6D-2E0D-435A-B5C4-303616CF5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51;&#1040;&#1042;&#1071;&#1053;&#1048;&#1053;\Desktop\48%20&#1056;&#1091;&#1089;&#1100;%20&#1085;&#1072;&#1079;&#1099;&#1074;&#1072;&#1102;&#1090;%20&#1057;&#1074;&#1103;&#1090;&#1086;&#1081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388843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Подготовили воспитатели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Гобелкова Г.Ю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Долгова С.Н.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Васильева О.В.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776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Защитники</a:t>
            </a:r>
            <a:r>
              <a:rPr lang="ru-RU" sz="5400" dirty="0" smtClean="0"/>
              <a:t>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грудь защитить от ударов врага, уж вы это знаете наверняка, на левой руке у героев висит тяжелый, блестящий и кругленький…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СЛАВЯНИН\Desktop\shield_png_stock_1_by_gilgamesh_art_iq-d9g33o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38049" cy="512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Рисунки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:\DCIM\100NIKON\DSCN6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341456" cy="250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H:\DCIM\100NIKON\DSCN6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515883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:\DCIM\100NIKON\DSCN6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95536" y="188640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родина Россия – страна православная. Её называли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Святой Русью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потому, что живущие в ней люди правильно славили Бога, любили Его и жили по Его заповедям. Сотворив прекрасный мир, Бог повелел человеку оберегать его. Люди, жившие на Святой Руси, любили и оберегали свою Родину. Среди них были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князья, воины, русские богатыри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Их называли защитниками Отечества.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CIM\100NIKON\DSCN6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98478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H:\DCIM\100NIKON\DSCN6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88432" cy="2916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CIM\100NIKON\DSCN62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245445" cy="243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AutoShape 2" descr="https://im0-tub-ru.yandex.net/i?id=74e6cb74612df6bb078a6f0d468c89e6&amp;n=33&amp;h=215&amp;w=3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СЛАВЯНИН\Desktop\kartina-tri-bogatyr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852936"/>
            <a:ext cx="5322168" cy="3459409"/>
          </a:xfrm>
          <a:prstGeom prst="rect">
            <a:avLst/>
          </a:prstGeom>
          <a:noFill/>
        </p:spPr>
      </p:pic>
      <p:pic>
        <p:nvPicPr>
          <p:cNvPr id="8" name="48 Русь называют Свят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48 Русь называют Свят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Храм – это дом Бога. Люди которые жили на Руси, верили в Бога и защищали православную веру от врагов.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:\DCIM\100NIKON\DSCN6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58770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3" name="AutoShape 5" descr="https://im0-tub-ru.yandex.net/i?id=74e6cb74612df6bb078a6f0d468c89e6&amp;n=33&amp;h=215&amp;w=3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СЛАВЯНИН\Desktop\b8e8139f8c20694e5472a52ee96935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861192" cy="389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СЛАВЯНИН\Desktop\318.9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2880320" cy="345833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Такие доспехи носили русские воины в давние времена. Это воин – русский князь Александр Невский у воина в руках оружие – меч. Ещё у войска был флаг. Мы видим флаг и здесь. Это необычный флаг. 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«Бог Спаситель»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:\DCIM\100NIKON\DSCN6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Рубашку такую не вяжут, не шьют, её из колечек железных плетут.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vercon.olmer.ru/fotos/fair/kol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248472" cy="464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Железная шапка с острым концом, а спереди клюв навис над лицом.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СЛАВЯНИН\Desktop\Шишак боярина Ф.И. Мстиславского. XVII 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13223"/>
            <a:ext cx="3528391" cy="472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Оружие это не просто поднять, и в руке удержать. Снести им легко было голову с плеч, ну, что, догадались? Конечно…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СЛАВЯНИН\Desktop\sword-mech-kladenec_govori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984776" cy="294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292</Words>
  <Application>Microsoft Office PowerPoint</Application>
  <PresentationFormat>Экран (4:3)</PresentationFormat>
  <Paragraphs>19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Рисунки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комбинированного вида № 19 «Сказка»</dc:title>
  <dc:creator>СЛАВЯНИН</dc:creator>
  <cp:lastModifiedBy>Ольга Васильева</cp:lastModifiedBy>
  <cp:revision>14</cp:revision>
  <dcterms:created xsi:type="dcterms:W3CDTF">2017-07-08T09:04:39Z</dcterms:created>
  <dcterms:modified xsi:type="dcterms:W3CDTF">2023-01-26T13:05:44Z</dcterms:modified>
</cp:coreProperties>
</file>