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7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4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4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134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9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0127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7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94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4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2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28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4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0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4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66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6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8BF28-C2FF-42E9-BBB8-26F2221A1BF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F01B159-CA19-4388-B585-1BAAD969B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2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08D7A-012A-4A62-8C28-E01B633D6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710" y="2405951"/>
            <a:ext cx="7766936" cy="164630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занятию «Дорога добра»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9B8223-C562-457D-82B6-DC6F994E3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710" y="4452049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Ширяева И.В</a:t>
            </a:r>
          </a:p>
        </p:txBody>
      </p:sp>
    </p:spTree>
    <p:extLst>
      <p:ext uri="{BB962C8B-B14F-4D97-AF65-F5344CB8AC3E}">
        <p14:creationId xmlns:p14="http://schemas.microsoft.com/office/powerpoint/2010/main" val="177185049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230DE-FC3A-4820-BBC4-7D6347FF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DA9BC-9567-4524-92AE-B2602C16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2885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Птицы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Лебеди летят, крыльями машут (Дети машут руками)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Прогнулись над водой, качают головой (Качают головой)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и гордо умеют держаться (Распрямляют спину)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бесшумно на воду садятся (Садятся)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28FFE7-7D61-4B26-8AB1-3B3730439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814830"/>
            <a:ext cx="5079929" cy="36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2727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AA331-36D3-4FC5-BC0B-59A6F474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85BB99-8DCD-457F-97D4-5C8E9449A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49" y="421559"/>
            <a:ext cx="4195728" cy="279715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DF0C51-4266-4A89-B30B-E99D2A51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49" y="3459650"/>
            <a:ext cx="4198351" cy="27971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C67AE7-0699-43D2-B6E2-C40C0496D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7012"/>
          <a:stretch/>
        </p:blipFill>
        <p:spPr>
          <a:xfrm>
            <a:off x="549544" y="423157"/>
            <a:ext cx="4736908" cy="375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44952-1AD9-4D72-946F-A85F88EB7870}"/>
              </a:ext>
            </a:extLst>
          </p:cNvPr>
          <p:cNvSpPr txBox="1"/>
          <p:nvPr/>
        </p:nvSpPr>
        <p:spPr>
          <a:xfrm>
            <a:off x="406354" y="4183013"/>
            <a:ext cx="6102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В-Давайте вспомним, чем можно кормить лебедей.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детей (нарезанными овощами: капустой, морковью, картошкой, запаренным рисом или пшёнкой)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Да, и важно помнить, что еду нужно бросать в воду, или класть у самой кромки воды.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прогулка на залив.</a:t>
            </a:r>
          </a:p>
        </p:txBody>
      </p:sp>
    </p:spTree>
    <p:extLst>
      <p:ext uri="{BB962C8B-B14F-4D97-AF65-F5344CB8AC3E}">
        <p14:creationId xmlns:p14="http://schemas.microsoft.com/office/powerpoint/2010/main" val="36860748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31DC7-EBD8-4337-B2C0-C13D4A0E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153" y="1591265"/>
            <a:ext cx="6319205" cy="319598"/>
          </a:xfrm>
        </p:spPr>
        <p:txBody>
          <a:bodyPr>
            <a:normAutofit fontScale="90000"/>
          </a:bodyPr>
          <a:lstStyle/>
          <a:p>
            <a:pPr algn="ctr"/>
            <a:endParaRPr lang="ru-RU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CB07C8-12B6-4249-B6EE-68D396E49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2" y="3429000"/>
            <a:ext cx="4085925" cy="34187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DCAC4-D18C-4F28-AA92-B6B0E236CCBA}"/>
              </a:ext>
            </a:extLst>
          </p:cNvPr>
          <p:cNvSpPr txBox="1"/>
          <p:nvPr/>
        </p:nvSpPr>
        <p:spPr>
          <a:xfrm>
            <a:off x="308113" y="166015"/>
            <a:ext cx="96791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В-Сегодня мы с вами побывали в роли волонтёров. Кто такие волонтёры?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-ответы детей…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А вам нравится совершать добрые дела?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детей…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Каким лучше быть человеком, добрым или злым?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-ответы детей…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Почему?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-ответы детей…</a:t>
            </a:r>
          </a:p>
          <a:p>
            <a:r>
              <a:rPr lang="ru-RU" sz="20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волонтером, добровольцем, очень хорошо и почетно. Так давайте, будем делать больше добрых дел. Для начала по отношению к своим близким и друзьям.</a:t>
            </a:r>
          </a:p>
        </p:txBody>
      </p:sp>
    </p:spTree>
    <p:extLst>
      <p:ext uri="{BB962C8B-B14F-4D97-AF65-F5344CB8AC3E}">
        <p14:creationId xmlns:p14="http://schemas.microsoft.com/office/powerpoint/2010/main" val="410419878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8D42B-D186-40E9-8FBD-55885C34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C1A0BB-6801-4B6D-A27D-534001970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5520"/>
            <a:ext cx="8596668" cy="5104915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сформировать представление о том, кто такие волонтёры.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 детей уважение к общечеловеческим нравственным ценностям;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созданию условий для развития у детей мотивации к совершению добрых и гуманных поступков.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нравственно-этические понятия, такие как доброта, отзывчивость, сострадание, добровольчество,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способность учащихся к сознательному нравственному выбору, мотивацию к участию в добровольческой деятельности.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нравственные чувства.</a:t>
            </a:r>
          </a:p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-Практические: формировать высоконравственные мотивы поведения, потребность совершать добрые дела.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русской народной сказки «Гуси-лебеди».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55178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91D91-9749-4D89-88B0-82157129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Организационный момент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368BB-8E03-43A1-B0B7-6F3DDD1E6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08" y="948015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Собрались все дети в круг (дети берутся за руки и встают в круг)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твой друг и ты мой друг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Крепко за руки возьмёмся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 другу улыбнёмся.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к солнцу протяните (поднимают руки вверх)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Лучики его возьмите, (сжимают, разжимают кисти рук)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 груди своей прижмите. (прижимают руки к груди)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другу подарите, (протягивают руки вперед)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8934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E1AF1-2374-426C-9D5B-E4ACC664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F1D0D-25B7-4AEA-8B18-F43C725B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537200"/>
            <a:ext cx="8596668" cy="13208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В-Ребята, на прошлом занятии мы с вами читали сказку. Кто помнит её название?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-Ответы детей…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3DB37-4EAD-4AE6-B2D2-6211A706B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12193"/>
            <a:ext cx="8598907" cy="48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50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9DD3A-904A-441E-A242-C023BCEB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EE7A22-DD3A-41BE-95D8-0FB2D933E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830" y="392837"/>
            <a:ext cx="6472858" cy="5178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63B18-3318-4085-AB28-FA5B9B715DFF}"/>
              </a:ext>
            </a:extLst>
          </p:cNvPr>
          <p:cNvSpPr txBox="1"/>
          <p:nvPr/>
        </p:nvSpPr>
        <p:spPr>
          <a:xfrm>
            <a:off x="150687" y="807015"/>
            <a:ext cx="42821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Ребята, что произошло с детьми в сказке?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детей…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Почему так случилось?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детей…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Ребята, а кто помогал сестре и братику попавшим в беду?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-ответы детей…</a:t>
            </a:r>
          </a:p>
        </p:txBody>
      </p:sp>
    </p:spTree>
    <p:extLst>
      <p:ext uri="{BB962C8B-B14F-4D97-AF65-F5344CB8AC3E}">
        <p14:creationId xmlns:p14="http://schemas.microsoft.com/office/powerpoint/2010/main" val="7265861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249B2-EE6B-43BE-985A-27E9D0E5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28D8A6-4BCB-41E3-9785-DB065FC05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23" y="3429000"/>
            <a:ext cx="3726079" cy="28152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1EECC3-27EC-476E-896E-DCF5EB007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24" y="189098"/>
            <a:ext cx="3726079" cy="28380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620234-C380-4D0A-90AA-92F51FCB7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8" r="12255"/>
          <a:stretch/>
        </p:blipFill>
        <p:spPr>
          <a:xfrm>
            <a:off x="4529967" y="189098"/>
            <a:ext cx="5103845" cy="3582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C41702-F1D9-4448-8060-9D16F0EF0449}"/>
              </a:ext>
            </a:extLst>
          </p:cNvPr>
          <p:cNvSpPr txBox="1"/>
          <p:nvPr/>
        </p:nvSpPr>
        <p:spPr>
          <a:xfrm>
            <a:off x="4529967" y="3911938"/>
            <a:ext cx="60750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А как помогали яблоня, речка, печка? Просто так?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детей (нет…)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Ребятки, а как надо помогать тем, кто попал в беду?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детей…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Конечно, помогать нужно не за какое-то вознаграждение, а от чистого сердца, от души. Людей, которые оказывают такую помощь. Называют волонтёрами.</a:t>
            </a:r>
          </a:p>
        </p:txBody>
      </p:sp>
    </p:spTree>
    <p:extLst>
      <p:ext uri="{BB962C8B-B14F-4D97-AF65-F5344CB8AC3E}">
        <p14:creationId xmlns:p14="http://schemas.microsoft.com/office/powerpoint/2010/main" val="4049565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48A1-12E6-4A71-9144-3104E370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7D8CA5-46BA-4C8C-B450-44A45D6E2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74" y="729354"/>
            <a:ext cx="5504649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 – это человек, который готов добровольно потратить свое время для пользы общества в целом или определенного человека.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В-Ребята, как вы думаете, дети могут быть волонтёрами?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ответы детей…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0672DD-2185-4B99-A9C3-766F8AD81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" r="25063"/>
          <a:stretch/>
        </p:blipFill>
        <p:spPr>
          <a:xfrm>
            <a:off x="5674855" y="766197"/>
            <a:ext cx="2517569" cy="2328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63E30B-11E6-47AE-9049-6C92F297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865" y="766197"/>
            <a:ext cx="3390884" cy="2328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82999C-3ED0-4EB8-9307-9777E7A4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8" y="3540968"/>
            <a:ext cx="4991878" cy="27732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52A009-3B18-4863-8285-0F2E3BBDF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223" y="3540968"/>
            <a:ext cx="3697686" cy="27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5806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70C0F-E077-43B2-A512-A76E9CCA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38" y="440766"/>
            <a:ext cx="8596668" cy="1320800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8ED9E03-973F-4F3D-87F6-D3E101F42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57" y="231006"/>
            <a:ext cx="4302968" cy="292887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1E2AC8-5BC2-4164-BC91-13B9FC33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4" y="1845979"/>
            <a:ext cx="4660776" cy="4660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09CC57-A343-4DC3-B1AC-802E0E5C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58" y="3526951"/>
            <a:ext cx="4302967" cy="2979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5B0FC-FA81-42BC-A2D4-3C6809106612}"/>
              </a:ext>
            </a:extLst>
          </p:cNvPr>
          <p:cNvSpPr txBox="1"/>
          <p:nvPr/>
        </p:nvSpPr>
        <p:spPr>
          <a:xfrm>
            <a:off x="337932" y="438127"/>
            <a:ext cx="6102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Конечно могут, мы с вами можем помогать малышам: можем помочь собраться на прогулку или научить играть в подвижные игры. Можем подкармливать птиц, бездомных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31448132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94EAE-225B-409F-8C55-8104BEAE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753D3B-2817-4299-8C4A-1EFD58805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74" y="445477"/>
            <a:ext cx="7262192" cy="45388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F6969-6517-4371-B615-FC0B0C25C4B1}"/>
              </a:ext>
            </a:extLst>
          </p:cNvPr>
          <p:cNvSpPr txBox="1"/>
          <p:nvPr/>
        </p:nvSpPr>
        <p:spPr>
          <a:xfrm>
            <a:off x="487018" y="423815"/>
            <a:ext cx="34190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Раздаётся стук, в группу входит лебедь: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-Здравствуйте (грустно)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В-Здравствуй лебедь, тебя баба яга за детьми прислала?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-Нет, нет! Я не из сказки, наша стая не успела улететь на юг, еды зимой мало, мы голодаем. Я прилетел за помощью.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Ребята, поможем птицам?</a:t>
            </a:r>
          </a:p>
        </p:txBody>
      </p:sp>
    </p:spTree>
    <p:extLst>
      <p:ext uri="{BB962C8B-B14F-4D97-AF65-F5344CB8AC3E}">
        <p14:creationId xmlns:p14="http://schemas.microsoft.com/office/powerpoint/2010/main" val="35100993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610</Words>
  <Application>Microsoft Office PowerPoint</Application>
  <PresentationFormat>Широкоэкранный</PresentationFormat>
  <Paragraphs>64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Аспект</vt:lpstr>
      <vt:lpstr>Презентация к занятию «Дорога добра» старшая группа</vt:lpstr>
      <vt:lpstr>Цели и задачи</vt:lpstr>
      <vt:lpstr>Организационный момент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занятию «Дорога добра» старшая группа</dc:title>
  <dc:creator>irinashiryaeva80@gmail.com</dc:creator>
  <cp:lastModifiedBy>irinashiryaeva80@gmail.com</cp:lastModifiedBy>
  <cp:revision>2</cp:revision>
  <dcterms:created xsi:type="dcterms:W3CDTF">2022-02-28T18:35:40Z</dcterms:created>
  <dcterms:modified xsi:type="dcterms:W3CDTF">2022-02-28T20:56:13Z</dcterms:modified>
</cp:coreProperties>
</file>