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png" ContentType="image/png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1.xml" ContentType="application/vnd.openxmlformats-officedocument.theme+xml"/>
  <Override PartName="/ppt/slideMasters/slideMaster2.xml" ContentType="application/vnd.openxmlformats-officedocument.presentationml.slideMaster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Masters/slideMaster3.xml" ContentType="application/vnd.openxmlformats-officedocument.presentationml.slideMaster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theme/theme4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>
  <p:sldMasterIdLst>
    <p:sldMasterId id="2147483687" r:id="rId1"/>
    <p:sldMasterId id="2147483688" r:id="rId2"/>
    <p:sldMasterId id="2147483689" r:id="rId3"/>
  </p:sldMasterIdLst>
  <p:notesMasterIdLst>
    <p:notesMasterId r:id="rId4"/>
  </p:notesMasterIdLst>
  <p:sldIdLst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81" r:id="rId16"/>
  </p:sldIdLst>
  <p:sldSz type="screen16x9" cy="6858000" cx="12192000"/>
  <p:notesSz cx="7559675" cy="10691812"/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 lastView="sldThumbnailView">
  <p:normalViewPr horzBarState="maximized">
    <p:restoredLeft sz="15987" autoAdjust="0"/>
    <p:restoredTop sz="94660"/>
  </p:normalViewPr>
  <p:slideViewPr>
    <p:cSldViewPr>
      <p:cViewPr varScale="1">
        <p:scale>
          <a:sx n="116" d="100"/>
          <a:sy n="116" d="100"/>
        </p:scale>
        <p:origin x="1446" y="108"/>
      </p:cViewPr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tableStyles" Target="tableStyles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20" Type="http://schemas.openxmlformats.org/officeDocument/2006/relationships/theme" Target="theme/theme1.xml"/></Relationships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0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7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728" name="Rectangle 4"/>
          <p:cNvSpPr>
            <a:spLocks noChangeAspect="1" noRot="1" noGrp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/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7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7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7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l" fontAlgn="base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algn="l" fontAlgn="base" marL="4572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algn="l" fontAlgn="base" marL="9144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algn="l" fontAlgn="base" marL="13716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algn="l" fontAlgn="base" marL="18288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Blank Slide">
    <p:spTree>
      <p:nvGrpSpPr>
        <p:cNvPr id="8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OverTx">
  <p:cSld name="Title, Content over Content">
    <p:spTree>
      <p:nvGrpSpPr>
        <p:cNvPr id="8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3" name="PlaceHolder 1"/>
          <p:cNvSpPr>
            <a:spLocks noGrp="1"/>
          </p:cNvSpPr>
          <p:nvPr>
            <p:ph type="title"/>
          </p:nvPr>
        </p:nvSpPr>
        <p:spPr>
          <a:xfrm>
            <a:off x="913680" y="618480"/>
            <a:ext cx="10364040" cy="1595880"/>
          </a:xfrm>
          <a:prstGeom prst="rect"/>
        </p:spPr>
        <p:txBody>
          <a:bodyPr anchor="ctr" bIns="0" lIns="0" rIns="0" tIns="0"/>
          <a:p>
            <a:endParaRPr b="0" sz="1800" lang="ru-RU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1048674" name="PlaceHolder 2"/>
          <p:cNvSpPr>
            <a:spLocks noGrp="1"/>
          </p:cNvSpPr>
          <p:nvPr>
            <p:ph type="body"/>
          </p:nvPr>
        </p:nvSpPr>
        <p:spPr>
          <a:xfrm>
            <a:off x="913680" y="2367000"/>
            <a:ext cx="10363320" cy="1632960"/>
          </a:xfrm>
          <a:prstGeom prst="rect"/>
        </p:spPr>
        <p:txBody>
          <a:bodyPr bIns="0" lIns="0" rIns="0" tIns="0">
            <a:normAutofit/>
          </a:bodyPr>
          <a:p>
            <a:endParaRPr b="0" cap="all" sz="2000" lang="ru-RU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1048675" name="PlaceHolder 3"/>
          <p:cNvSpPr>
            <a:spLocks noGrp="1"/>
          </p:cNvSpPr>
          <p:nvPr>
            <p:ph type="body"/>
          </p:nvPr>
        </p:nvSpPr>
        <p:spPr>
          <a:xfrm>
            <a:off x="913680" y="4155480"/>
            <a:ext cx="10363320" cy="1632960"/>
          </a:xfrm>
          <a:prstGeom prst="rect"/>
        </p:spPr>
        <p:txBody>
          <a:bodyPr bIns="0" lIns="0" rIns="0" tIns="0">
            <a:normAutofit/>
          </a:bodyPr>
          <a:p>
            <a:endParaRPr b="0" cap="all" sz="2000" lang="ru-RU" spc="-1" strike="noStrike">
              <a:solidFill>
                <a:srgbClr val="000000"/>
              </a:solidFill>
              <a:latin typeface="Tw Cen MT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fourObj">
  <p:cSld name="Title, 4 Content">
    <p:spTree>
      <p:nvGrpSpPr>
        <p:cNvPr id="8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4" name="PlaceHolder 1"/>
          <p:cNvSpPr>
            <a:spLocks noGrp="1"/>
          </p:cNvSpPr>
          <p:nvPr>
            <p:ph type="title"/>
          </p:nvPr>
        </p:nvSpPr>
        <p:spPr>
          <a:xfrm>
            <a:off x="913680" y="618480"/>
            <a:ext cx="10364040" cy="1595880"/>
          </a:xfrm>
          <a:prstGeom prst="rect"/>
        </p:spPr>
        <p:txBody>
          <a:bodyPr anchor="ctr" bIns="0" lIns="0" rIns="0" tIns="0"/>
          <a:p>
            <a:endParaRPr b="0" sz="1800" lang="ru-RU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1048665" name="PlaceHolder 2"/>
          <p:cNvSpPr>
            <a:spLocks noGrp="1"/>
          </p:cNvSpPr>
          <p:nvPr>
            <p:ph type="body"/>
          </p:nvPr>
        </p:nvSpPr>
        <p:spPr>
          <a:xfrm>
            <a:off x="913680" y="2367000"/>
            <a:ext cx="5057280" cy="1632960"/>
          </a:xfrm>
          <a:prstGeom prst="rect"/>
        </p:spPr>
        <p:txBody>
          <a:bodyPr bIns="0" lIns="0" rIns="0" tIns="0">
            <a:normAutofit/>
          </a:bodyPr>
          <a:p>
            <a:endParaRPr b="0" cap="all" sz="2000" lang="ru-RU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1048666" name="PlaceHolder 3"/>
          <p:cNvSpPr>
            <a:spLocks noGrp="1"/>
          </p:cNvSpPr>
          <p:nvPr>
            <p:ph type="body"/>
          </p:nvPr>
        </p:nvSpPr>
        <p:spPr>
          <a:xfrm>
            <a:off x="6224040" y="2367000"/>
            <a:ext cx="5057280" cy="1632960"/>
          </a:xfrm>
          <a:prstGeom prst="rect"/>
        </p:spPr>
        <p:txBody>
          <a:bodyPr bIns="0" lIns="0" rIns="0" tIns="0">
            <a:normAutofit/>
          </a:bodyPr>
          <a:p>
            <a:endParaRPr b="0" cap="all" sz="2000" lang="ru-RU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1048667" name="PlaceHolder 4"/>
          <p:cNvSpPr>
            <a:spLocks noGrp="1"/>
          </p:cNvSpPr>
          <p:nvPr>
            <p:ph type="body"/>
          </p:nvPr>
        </p:nvSpPr>
        <p:spPr>
          <a:xfrm>
            <a:off x="913680" y="4155480"/>
            <a:ext cx="5057280" cy="1632960"/>
          </a:xfrm>
          <a:prstGeom prst="rect"/>
        </p:spPr>
        <p:txBody>
          <a:bodyPr bIns="0" lIns="0" rIns="0" tIns="0">
            <a:normAutofit/>
          </a:bodyPr>
          <a:p>
            <a:endParaRPr b="0" cap="all" sz="2000" lang="ru-RU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1048668" name="PlaceHolder 5"/>
          <p:cNvSpPr>
            <a:spLocks noGrp="1"/>
          </p:cNvSpPr>
          <p:nvPr>
            <p:ph type="body"/>
          </p:nvPr>
        </p:nvSpPr>
        <p:spPr>
          <a:xfrm>
            <a:off x="6224040" y="4155480"/>
            <a:ext cx="5057280" cy="1632960"/>
          </a:xfrm>
          <a:prstGeom prst="rect"/>
        </p:spPr>
        <p:txBody>
          <a:bodyPr bIns="0" lIns="0" rIns="0" tIns="0">
            <a:normAutofit/>
          </a:bodyPr>
          <a:p>
            <a:endParaRPr b="0" cap="all" sz="2000" lang="ru-RU" spc="-1" strike="noStrike">
              <a:solidFill>
                <a:srgbClr val="000000"/>
              </a:solidFill>
              <a:latin typeface="Tw Cen MT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Title, 6 Content">
    <p:spTree>
      <p:nvGrpSpPr>
        <p:cNvPr id="8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7" name="PlaceHolder 1"/>
          <p:cNvSpPr>
            <a:spLocks noGrp="1"/>
          </p:cNvSpPr>
          <p:nvPr>
            <p:ph type="title"/>
          </p:nvPr>
        </p:nvSpPr>
        <p:spPr>
          <a:xfrm>
            <a:off x="913680" y="618480"/>
            <a:ext cx="10364040" cy="1595880"/>
          </a:xfrm>
          <a:prstGeom prst="rect"/>
        </p:spPr>
        <p:txBody>
          <a:bodyPr anchor="ctr" bIns="0" lIns="0" rIns="0" tIns="0"/>
          <a:p>
            <a:endParaRPr b="0" sz="1800" lang="ru-RU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1048658" name="PlaceHolder 2"/>
          <p:cNvSpPr>
            <a:spLocks noGrp="1"/>
          </p:cNvSpPr>
          <p:nvPr>
            <p:ph type="body"/>
          </p:nvPr>
        </p:nvSpPr>
        <p:spPr>
          <a:xfrm>
            <a:off x="913680" y="2367000"/>
            <a:ext cx="3336840" cy="1632960"/>
          </a:xfrm>
          <a:prstGeom prst="rect"/>
        </p:spPr>
        <p:txBody>
          <a:bodyPr bIns="0" lIns="0" rIns="0" tIns="0">
            <a:normAutofit/>
          </a:bodyPr>
          <a:p>
            <a:endParaRPr b="0" cap="all" sz="2000" lang="ru-RU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1048659" name="PlaceHolder 3"/>
          <p:cNvSpPr>
            <a:spLocks noGrp="1"/>
          </p:cNvSpPr>
          <p:nvPr>
            <p:ph type="body"/>
          </p:nvPr>
        </p:nvSpPr>
        <p:spPr>
          <a:xfrm>
            <a:off x="4417920" y="2367000"/>
            <a:ext cx="3336840" cy="1632960"/>
          </a:xfrm>
          <a:prstGeom prst="rect"/>
        </p:spPr>
        <p:txBody>
          <a:bodyPr bIns="0" lIns="0" rIns="0" tIns="0">
            <a:normAutofit/>
          </a:bodyPr>
          <a:p>
            <a:endParaRPr b="0" cap="all" sz="2000" lang="ru-RU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1048660" name="PlaceHolder 4"/>
          <p:cNvSpPr>
            <a:spLocks noGrp="1"/>
          </p:cNvSpPr>
          <p:nvPr>
            <p:ph type="body"/>
          </p:nvPr>
        </p:nvSpPr>
        <p:spPr>
          <a:xfrm>
            <a:off x="7921800" y="2367000"/>
            <a:ext cx="3336840" cy="1632960"/>
          </a:xfrm>
          <a:prstGeom prst="rect"/>
        </p:spPr>
        <p:txBody>
          <a:bodyPr bIns="0" lIns="0" rIns="0" tIns="0">
            <a:normAutofit/>
          </a:bodyPr>
          <a:p>
            <a:endParaRPr b="0" cap="all" sz="2000" lang="ru-RU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1048661" name="PlaceHolder 5"/>
          <p:cNvSpPr>
            <a:spLocks noGrp="1"/>
          </p:cNvSpPr>
          <p:nvPr>
            <p:ph type="body"/>
          </p:nvPr>
        </p:nvSpPr>
        <p:spPr>
          <a:xfrm>
            <a:off x="913680" y="4155480"/>
            <a:ext cx="3336840" cy="1632960"/>
          </a:xfrm>
          <a:prstGeom prst="rect"/>
        </p:spPr>
        <p:txBody>
          <a:bodyPr bIns="0" lIns="0" rIns="0" tIns="0">
            <a:normAutofit/>
          </a:bodyPr>
          <a:p>
            <a:endParaRPr b="0" cap="all" sz="2000" lang="ru-RU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1048662" name="PlaceHolder 6"/>
          <p:cNvSpPr>
            <a:spLocks noGrp="1"/>
          </p:cNvSpPr>
          <p:nvPr>
            <p:ph type="body"/>
          </p:nvPr>
        </p:nvSpPr>
        <p:spPr>
          <a:xfrm>
            <a:off x="4417920" y="4155480"/>
            <a:ext cx="3336840" cy="1632960"/>
          </a:xfrm>
          <a:prstGeom prst="rect"/>
        </p:spPr>
        <p:txBody>
          <a:bodyPr bIns="0" lIns="0" rIns="0" tIns="0">
            <a:normAutofit/>
          </a:bodyPr>
          <a:p>
            <a:endParaRPr b="0" cap="all" sz="2000" lang="ru-RU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1048663" name="PlaceHolder 7"/>
          <p:cNvSpPr>
            <a:spLocks noGrp="1"/>
          </p:cNvSpPr>
          <p:nvPr>
            <p:ph type="body"/>
          </p:nvPr>
        </p:nvSpPr>
        <p:spPr>
          <a:xfrm>
            <a:off x="7921800" y="4155480"/>
            <a:ext cx="3336840" cy="1632960"/>
          </a:xfrm>
          <a:prstGeom prst="rect"/>
        </p:spPr>
        <p:txBody>
          <a:bodyPr bIns="0" lIns="0" rIns="0" tIns="0">
            <a:normAutofit/>
          </a:bodyPr>
          <a:p>
            <a:endParaRPr b="0" cap="all" sz="2000" lang="ru-RU" spc="-1" strike="noStrike">
              <a:solidFill>
                <a:srgbClr val="000000"/>
              </a:solidFill>
              <a:latin typeface="Tw Cen MT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Blank Slide">
    <p:spTree>
      <p:nvGrpSpPr>
        <p:cNvPr id="4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x">
  <p:cSld name="Title Slide">
    <p:spTree>
      <p:nvGrpSpPr>
        <p:cNvPr id="7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6" name="PlaceHolder 1"/>
          <p:cNvSpPr>
            <a:spLocks noGrp="1"/>
          </p:cNvSpPr>
          <p:nvPr>
            <p:ph type="title"/>
          </p:nvPr>
        </p:nvSpPr>
        <p:spPr>
          <a:xfrm>
            <a:off x="913680" y="618480"/>
            <a:ext cx="10364040" cy="1595880"/>
          </a:xfrm>
          <a:prstGeom prst="rect"/>
        </p:spPr>
        <p:txBody>
          <a:bodyPr anchor="ctr" bIns="0" lIns="0" rIns="0" tIns="0"/>
          <a:p>
            <a:endParaRPr b="0" sz="1800" lang="ru-RU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1048647" name="PlaceHolder 2"/>
          <p:cNvSpPr>
            <a:spLocks noGrp="1"/>
          </p:cNvSpPr>
          <p:nvPr>
            <p:ph type="subTitle"/>
          </p:nvPr>
        </p:nvSpPr>
        <p:spPr>
          <a:xfrm>
            <a:off x="913680" y="2367000"/>
            <a:ext cx="10363320" cy="3423600"/>
          </a:xfrm>
          <a:prstGeom prst="rect"/>
        </p:spPr>
        <p:txBody>
          <a:bodyPr anchor="ctr" bIns="0" lIns="0" rIns="0" tIns="0"/>
          <a:p>
            <a:pPr algn="ctr"/>
            <a:endParaRPr b="0" sz="3200" lang="ru-RU" spc="-1" strike="noStrike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, Content">
    <p:spTree>
      <p:nvGrpSpPr>
        <p:cNvPr id="7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4" name="PlaceHolder 1"/>
          <p:cNvSpPr>
            <a:spLocks noGrp="1"/>
          </p:cNvSpPr>
          <p:nvPr>
            <p:ph type="title"/>
          </p:nvPr>
        </p:nvSpPr>
        <p:spPr>
          <a:xfrm>
            <a:off x="913680" y="618480"/>
            <a:ext cx="10364040" cy="1595880"/>
          </a:xfrm>
          <a:prstGeom prst="rect"/>
        </p:spPr>
        <p:txBody>
          <a:bodyPr anchor="ctr" bIns="0" lIns="0" rIns="0" tIns="0"/>
          <a:p>
            <a:endParaRPr b="0" sz="1800" lang="ru-RU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1048645" name="PlaceHolder 2"/>
          <p:cNvSpPr>
            <a:spLocks noGrp="1"/>
          </p:cNvSpPr>
          <p:nvPr>
            <p:ph type="body"/>
          </p:nvPr>
        </p:nvSpPr>
        <p:spPr>
          <a:xfrm>
            <a:off x="913680" y="2367000"/>
            <a:ext cx="10363320" cy="3423600"/>
          </a:xfrm>
          <a:prstGeom prst="rect"/>
        </p:spPr>
        <p:txBody>
          <a:bodyPr bIns="0" lIns="0" rIns="0" tIns="0">
            <a:normAutofit/>
          </a:bodyPr>
          <a:p>
            <a:endParaRPr b="0" cap="all" sz="2000" lang="ru-RU" spc="-1" strike="noStrike">
              <a:solidFill>
                <a:srgbClr val="000000"/>
              </a:solidFill>
              <a:latin typeface="Tw Cen MT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Title, 2 Content">
    <p:spTree>
      <p:nvGrpSpPr>
        <p:cNvPr id="8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3" name="PlaceHolder 1"/>
          <p:cNvSpPr>
            <a:spLocks noGrp="1"/>
          </p:cNvSpPr>
          <p:nvPr>
            <p:ph type="title"/>
          </p:nvPr>
        </p:nvSpPr>
        <p:spPr>
          <a:xfrm>
            <a:off x="913680" y="618480"/>
            <a:ext cx="10364040" cy="1595880"/>
          </a:xfrm>
          <a:prstGeom prst="rect"/>
        </p:spPr>
        <p:txBody>
          <a:bodyPr anchor="ctr" bIns="0" lIns="0" rIns="0" tIns="0"/>
          <a:p>
            <a:endParaRPr b="0" sz="1800" lang="ru-RU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1048654" name="PlaceHolder 2"/>
          <p:cNvSpPr>
            <a:spLocks noGrp="1"/>
          </p:cNvSpPr>
          <p:nvPr>
            <p:ph type="body"/>
          </p:nvPr>
        </p:nvSpPr>
        <p:spPr>
          <a:xfrm>
            <a:off x="913680" y="2367000"/>
            <a:ext cx="5057280" cy="3423600"/>
          </a:xfrm>
          <a:prstGeom prst="rect"/>
        </p:spPr>
        <p:txBody>
          <a:bodyPr bIns="0" lIns="0" rIns="0" tIns="0">
            <a:normAutofit/>
          </a:bodyPr>
          <a:p>
            <a:endParaRPr b="0" cap="all" sz="2000" lang="ru-RU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1048655" name="PlaceHolder 3"/>
          <p:cNvSpPr>
            <a:spLocks noGrp="1"/>
          </p:cNvSpPr>
          <p:nvPr>
            <p:ph type="body"/>
          </p:nvPr>
        </p:nvSpPr>
        <p:spPr>
          <a:xfrm>
            <a:off x="6224040" y="2367000"/>
            <a:ext cx="5057280" cy="3423600"/>
          </a:xfrm>
          <a:prstGeom prst="rect"/>
        </p:spPr>
        <p:txBody>
          <a:bodyPr bIns="0" lIns="0" rIns="0" tIns="0">
            <a:normAutofit/>
          </a:bodyPr>
          <a:p>
            <a:endParaRPr b="0" cap="all" sz="2000" lang="ru-RU" spc="-1" strike="noStrike">
              <a:solidFill>
                <a:srgbClr val="000000"/>
              </a:solidFill>
              <a:latin typeface="Tw Cen MT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Title Only">
    <p:spTree>
      <p:nvGrpSpPr>
        <p:cNvPr id="7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2" name="PlaceHolder 1"/>
          <p:cNvSpPr>
            <a:spLocks noGrp="1"/>
          </p:cNvSpPr>
          <p:nvPr>
            <p:ph type="title"/>
          </p:nvPr>
        </p:nvSpPr>
        <p:spPr>
          <a:xfrm>
            <a:off x="913680" y="618480"/>
            <a:ext cx="10364040" cy="1595880"/>
          </a:xfrm>
          <a:prstGeom prst="rect"/>
        </p:spPr>
        <p:txBody>
          <a:bodyPr anchor="ctr" bIns="0" lIns="0" rIns="0" tIns="0"/>
          <a:p>
            <a:endParaRPr b="0" sz="1800" lang="ru-RU" spc="-1" strike="noStrike">
              <a:solidFill>
                <a:srgbClr val="000000"/>
              </a:solidFill>
              <a:latin typeface="Tw Cen MT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Only">
  <p:cSld name="Centered Text">
    <p:spTree>
      <p:nvGrpSpPr>
        <p:cNvPr id="7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0" name="PlaceHolder 1"/>
          <p:cNvSpPr>
            <a:spLocks noGrp="1"/>
          </p:cNvSpPr>
          <p:nvPr>
            <p:ph type="subTitle"/>
          </p:nvPr>
        </p:nvSpPr>
        <p:spPr>
          <a:xfrm>
            <a:off x="913680" y="618480"/>
            <a:ext cx="10364040" cy="7398720"/>
          </a:xfrm>
          <a:prstGeom prst="rect"/>
        </p:spPr>
        <p:txBody>
          <a:bodyPr anchor="ctr" bIns="0" lIns="0" rIns="0" tIns="0"/>
          <a:p>
            <a:pPr algn="ctr"/>
            <a:endParaRPr b="0" sz="3200" lang="ru-RU" spc="-1" strike="noStrike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AndObj">
  <p:cSld name="Title, 2 Content and Content">
    <p:spTree>
      <p:nvGrpSpPr>
        <p:cNvPr id="7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8" name="PlaceHolder 1"/>
          <p:cNvSpPr>
            <a:spLocks noGrp="1"/>
          </p:cNvSpPr>
          <p:nvPr>
            <p:ph type="title"/>
          </p:nvPr>
        </p:nvSpPr>
        <p:spPr>
          <a:xfrm>
            <a:off x="913680" y="618480"/>
            <a:ext cx="10364040" cy="1595880"/>
          </a:xfrm>
          <a:prstGeom prst="rect"/>
        </p:spPr>
        <p:txBody>
          <a:bodyPr anchor="ctr" bIns="0" lIns="0" rIns="0" tIns="0"/>
          <a:p>
            <a:endParaRPr b="0" sz="1800" lang="ru-RU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1048649" name="PlaceHolder 2"/>
          <p:cNvSpPr>
            <a:spLocks noGrp="1"/>
          </p:cNvSpPr>
          <p:nvPr>
            <p:ph type="body"/>
          </p:nvPr>
        </p:nvSpPr>
        <p:spPr>
          <a:xfrm>
            <a:off x="913680" y="2367000"/>
            <a:ext cx="5057280" cy="1632960"/>
          </a:xfrm>
          <a:prstGeom prst="rect"/>
        </p:spPr>
        <p:txBody>
          <a:bodyPr bIns="0" lIns="0" rIns="0" tIns="0">
            <a:normAutofit/>
          </a:bodyPr>
          <a:p>
            <a:endParaRPr b="0" cap="all" sz="2000" lang="ru-RU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1048650" name="PlaceHolder 3"/>
          <p:cNvSpPr>
            <a:spLocks noGrp="1"/>
          </p:cNvSpPr>
          <p:nvPr>
            <p:ph type="body"/>
          </p:nvPr>
        </p:nvSpPr>
        <p:spPr>
          <a:xfrm>
            <a:off x="6224040" y="2367000"/>
            <a:ext cx="5057280" cy="3423600"/>
          </a:xfrm>
          <a:prstGeom prst="rect"/>
        </p:spPr>
        <p:txBody>
          <a:bodyPr bIns="0" lIns="0" rIns="0" tIns="0">
            <a:normAutofit/>
          </a:bodyPr>
          <a:p>
            <a:endParaRPr b="0" cap="all" sz="2000" lang="ru-RU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1048651" name="PlaceHolder 4"/>
          <p:cNvSpPr>
            <a:spLocks noGrp="1"/>
          </p:cNvSpPr>
          <p:nvPr>
            <p:ph type="body"/>
          </p:nvPr>
        </p:nvSpPr>
        <p:spPr>
          <a:xfrm>
            <a:off x="913680" y="4155480"/>
            <a:ext cx="5057280" cy="1632960"/>
          </a:xfrm>
          <a:prstGeom prst="rect"/>
        </p:spPr>
        <p:txBody>
          <a:bodyPr bIns="0" lIns="0" rIns="0" tIns="0">
            <a:normAutofit/>
          </a:bodyPr>
          <a:p>
            <a:endParaRPr b="0" cap="all" sz="2000" lang="ru-RU" spc="-1" strike="noStrike">
              <a:solidFill>
                <a:srgbClr val="000000"/>
              </a:solidFill>
              <a:latin typeface="Tw Cen MT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x">
  <p:cSld name="Title Slide">
    <p:spTree>
      <p:nvGrpSpPr>
        <p:cNvPr id="2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PlaceHolder 1"/>
          <p:cNvSpPr>
            <a:spLocks noGrp="1"/>
          </p:cNvSpPr>
          <p:nvPr>
            <p:ph type="title"/>
          </p:nvPr>
        </p:nvSpPr>
        <p:spPr>
          <a:xfrm>
            <a:off x="913680" y="618480"/>
            <a:ext cx="10364040" cy="1595880"/>
          </a:xfrm>
          <a:prstGeom prst="rect"/>
        </p:spPr>
        <p:txBody>
          <a:bodyPr anchor="ctr" bIns="0" lIns="0" rIns="0" tIns="0"/>
          <a:p>
            <a:endParaRPr b="0" sz="1800" lang="ru-RU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1048582" name="PlaceHolder 2"/>
          <p:cNvSpPr>
            <a:spLocks noGrp="1"/>
          </p:cNvSpPr>
          <p:nvPr>
            <p:ph type="subTitle"/>
          </p:nvPr>
        </p:nvSpPr>
        <p:spPr>
          <a:xfrm>
            <a:off x="913680" y="2367000"/>
            <a:ext cx="10363320" cy="3423600"/>
          </a:xfrm>
          <a:prstGeom prst="rect"/>
        </p:spPr>
        <p:txBody>
          <a:bodyPr anchor="ctr" bIns="0" lIns="0" rIns="0" tIns="0"/>
          <a:p>
            <a:pPr algn="ctr"/>
            <a:endParaRPr b="0" sz="3200" lang="ru-RU" spc="-1" strike="noStrike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AndTwoObj">
  <p:cSld name="Title Content and 2 Content">
    <p:spTree>
      <p:nvGrpSpPr>
        <p:cNvPr id="7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3" name="PlaceHolder 1"/>
          <p:cNvSpPr>
            <a:spLocks noGrp="1"/>
          </p:cNvSpPr>
          <p:nvPr>
            <p:ph type="title"/>
          </p:nvPr>
        </p:nvSpPr>
        <p:spPr>
          <a:xfrm>
            <a:off x="913680" y="618480"/>
            <a:ext cx="10364040" cy="1595880"/>
          </a:xfrm>
          <a:prstGeom prst="rect"/>
        </p:spPr>
        <p:txBody>
          <a:bodyPr anchor="ctr" bIns="0" lIns="0" rIns="0" tIns="0"/>
          <a:p>
            <a:endParaRPr b="0" sz="1800" lang="ru-RU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1048634" name="PlaceHolder 2"/>
          <p:cNvSpPr>
            <a:spLocks noGrp="1"/>
          </p:cNvSpPr>
          <p:nvPr>
            <p:ph type="body"/>
          </p:nvPr>
        </p:nvSpPr>
        <p:spPr>
          <a:xfrm>
            <a:off x="913680" y="2367000"/>
            <a:ext cx="5057280" cy="3423600"/>
          </a:xfrm>
          <a:prstGeom prst="rect"/>
        </p:spPr>
        <p:txBody>
          <a:bodyPr bIns="0" lIns="0" rIns="0" tIns="0">
            <a:normAutofit/>
          </a:bodyPr>
          <a:p>
            <a:endParaRPr b="0" cap="all" sz="2000" lang="ru-RU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1048635" name="PlaceHolder 3"/>
          <p:cNvSpPr>
            <a:spLocks noGrp="1"/>
          </p:cNvSpPr>
          <p:nvPr>
            <p:ph type="body"/>
          </p:nvPr>
        </p:nvSpPr>
        <p:spPr>
          <a:xfrm>
            <a:off x="6224040" y="2367000"/>
            <a:ext cx="5057280" cy="1632960"/>
          </a:xfrm>
          <a:prstGeom prst="rect"/>
        </p:spPr>
        <p:txBody>
          <a:bodyPr bIns="0" lIns="0" rIns="0" tIns="0">
            <a:normAutofit/>
          </a:bodyPr>
          <a:p>
            <a:endParaRPr b="0" cap="all" sz="2000" lang="ru-RU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1048636" name="PlaceHolder 4"/>
          <p:cNvSpPr>
            <a:spLocks noGrp="1"/>
          </p:cNvSpPr>
          <p:nvPr>
            <p:ph type="body"/>
          </p:nvPr>
        </p:nvSpPr>
        <p:spPr>
          <a:xfrm>
            <a:off x="6224040" y="4155480"/>
            <a:ext cx="5057280" cy="1632960"/>
          </a:xfrm>
          <a:prstGeom prst="rect"/>
        </p:spPr>
        <p:txBody>
          <a:bodyPr bIns="0" lIns="0" rIns="0" tIns="0">
            <a:normAutofit/>
          </a:bodyPr>
          <a:p>
            <a:endParaRPr b="0" cap="all" sz="2000" lang="ru-RU" spc="-1" strike="noStrike">
              <a:solidFill>
                <a:srgbClr val="000000"/>
              </a:solidFill>
              <a:latin typeface="Tw Cen MT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OverTx">
  <p:cSld name="Title, 2 Content over Content">
    <p:spTree>
      <p:nvGrpSpPr>
        <p:cNvPr id="7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7" name="PlaceHolder 1"/>
          <p:cNvSpPr>
            <a:spLocks noGrp="1"/>
          </p:cNvSpPr>
          <p:nvPr>
            <p:ph type="title"/>
          </p:nvPr>
        </p:nvSpPr>
        <p:spPr>
          <a:xfrm>
            <a:off x="913680" y="618480"/>
            <a:ext cx="10364040" cy="1595880"/>
          </a:xfrm>
          <a:prstGeom prst="rect"/>
        </p:spPr>
        <p:txBody>
          <a:bodyPr anchor="ctr" bIns="0" lIns="0" rIns="0" tIns="0"/>
          <a:p>
            <a:endParaRPr b="0" sz="1800" lang="ru-RU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1048638" name="PlaceHolder 2"/>
          <p:cNvSpPr>
            <a:spLocks noGrp="1"/>
          </p:cNvSpPr>
          <p:nvPr>
            <p:ph type="body"/>
          </p:nvPr>
        </p:nvSpPr>
        <p:spPr>
          <a:xfrm>
            <a:off x="913680" y="2367000"/>
            <a:ext cx="5057280" cy="1632960"/>
          </a:xfrm>
          <a:prstGeom prst="rect"/>
        </p:spPr>
        <p:txBody>
          <a:bodyPr bIns="0" lIns="0" rIns="0" tIns="0">
            <a:normAutofit/>
          </a:bodyPr>
          <a:p>
            <a:endParaRPr b="0" cap="all" sz="2000" lang="ru-RU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1048639" name="PlaceHolder 3"/>
          <p:cNvSpPr>
            <a:spLocks noGrp="1"/>
          </p:cNvSpPr>
          <p:nvPr>
            <p:ph type="body"/>
          </p:nvPr>
        </p:nvSpPr>
        <p:spPr>
          <a:xfrm>
            <a:off x="6224040" y="2367000"/>
            <a:ext cx="5057280" cy="1632960"/>
          </a:xfrm>
          <a:prstGeom prst="rect"/>
        </p:spPr>
        <p:txBody>
          <a:bodyPr bIns="0" lIns="0" rIns="0" tIns="0">
            <a:normAutofit/>
          </a:bodyPr>
          <a:p>
            <a:endParaRPr b="0" cap="all" sz="2000" lang="ru-RU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1048640" name="PlaceHolder 4"/>
          <p:cNvSpPr>
            <a:spLocks noGrp="1"/>
          </p:cNvSpPr>
          <p:nvPr>
            <p:ph type="body"/>
          </p:nvPr>
        </p:nvSpPr>
        <p:spPr>
          <a:xfrm>
            <a:off x="913680" y="4155480"/>
            <a:ext cx="10363320" cy="1632960"/>
          </a:xfrm>
          <a:prstGeom prst="rect"/>
        </p:spPr>
        <p:txBody>
          <a:bodyPr bIns="0" lIns="0" rIns="0" tIns="0">
            <a:normAutofit/>
          </a:bodyPr>
          <a:p>
            <a:endParaRPr b="0" cap="all" sz="2000" lang="ru-RU" spc="-1" strike="noStrike">
              <a:solidFill>
                <a:srgbClr val="000000"/>
              </a:solidFill>
              <a:latin typeface="Tw Cen MT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OverTx">
  <p:cSld name="Title, Content over Content">
    <p:spTree>
      <p:nvGrpSpPr>
        <p:cNvPr id="7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1" name="PlaceHolder 1"/>
          <p:cNvSpPr>
            <a:spLocks noGrp="1"/>
          </p:cNvSpPr>
          <p:nvPr>
            <p:ph type="title"/>
          </p:nvPr>
        </p:nvSpPr>
        <p:spPr>
          <a:xfrm>
            <a:off x="913680" y="618480"/>
            <a:ext cx="10364040" cy="1595880"/>
          </a:xfrm>
          <a:prstGeom prst="rect"/>
        </p:spPr>
        <p:txBody>
          <a:bodyPr anchor="ctr" bIns="0" lIns="0" rIns="0" tIns="0"/>
          <a:p>
            <a:endParaRPr b="0" sz="1800" lang="ru-RU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1048642" name="PlaceHolder 2"/>
          <p:cNvSpPr>
            <a:spLocks noGrp="1"/>
          </p:cNvSpPr>
          <p:nvPr>
            <p:ph type="body"/>
          </p:nvPr>
        </p:nvSpPr>
        <p:spPr>
          <a:xfrm>
            <a:off x="913680" y="2367000"/>
            <a:ext cx="10363320" cy="1632960"/>
          </a:xfrm>
          <a:prstGeom prst="rect"/>
        </p:spPr>
        <p:txBody>
          <a:bodyPr bIns="0" lIns="0" rIns="0" tIns="0">
            <a:normAutofit/>
          </a:bodyPr>
          <a:p>
            <a:endParaRPr b="0" cap="all" sz="2000" lang="ru-RU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1048643" name="PlaceHolder 3"/>
          <p:cNvSpPr>
            <a:spLocks noGrp="1"/>
          </p:cNvSpPr>
          <p:nvPr>
            <p:ph type="body"/>
          </p:nvPr>
        </p:nvSpPr>
        <p:spPr>
          <a:xfrm>
            <a:off x="913680" y="4155480"/>
            <a:ext cx="10363320" cy="1632960"/>
          </a:xfrm>
          <a:prstGeom prst="rect"/>
        </p:spPr>
        <p:txBody>
          <a:bodyPr bIns="0" lIns="0" rIns="0" tIns="0">
            <a:normAutofit/>
          </a:bodyPr>
          <a:p>
            <a:endParaRPr b="0" cap="all" sz="2000" lang="ru-RU" spc="-1" strike="noStrike">
              <a:solidFill>
                <a:srgbClr val="000000"/>
              </a:solidFill>
              <a:latin typeface="Tw Cen MT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fourObj">
  <p:cSld name="Title, 4 Content">
    <p:spTree>
      <p:nvGrpSpPr>
        <p:cNvPr id="7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8" name="PlaceHolder 1"/>
          <p:cNvSpPr>
            <a:spLocks noGrp="1"/>
          </p:cNvSpPr>
          <p:nvPr>
            <p:ph type="title"/>
          </p:nvPr>
        </p:nvSpPr>
        <p:spPr>
          <a:xfrm>
            <a:off x="913680" y="618480"/>
            <a:ext cx="10364040" cy="1595880"/>
          </a:xfrm>
          <a:prstGeom prst="rect"/>
        </p:spPr>
        <p:txBody>
          <a:bodyPr anchor="ctr" bIns="0" lIns="0" rIns="0" tIns="0"/>
          <a:p>
            <a:endParaRPr b="0" sz="1800" lang="ru-RU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1048629" name="PlaceHolder 2"/>
          <p:cNvSpPr>
            <a:spLocks noGrp="1"/>
          </p:cNvSpPr>
          <p:nvPr>
            <p:ph type="body"/>
          </p:nvPr>
        </p:nvSpPr>
        <p:spPr>
          <a:xfrm>
            <a:off x="913680" y="2367000"/>
            <a:ext cx="5057280" cy="1632960"/>
          </a:xfrm>
          <a:prstGeom prst="rect"/>
        </p:spPr>
        <p:txBody>
          <a:bodyPr bIns="0" lIns="0" rIns="0" tIns="0">
            <a:normAutofit/>
          </a:bodyPr>
          <a:p>
            <a:endParaRPr b="0" cap="all" sz="2000" lang="ru-RU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1048630" name="PlaceHolder 3"/>
          <p:cNvSpPr>
            <a:spLocks noGrp="1"/>
          </p:cNvSpPr>
          <p:nvPr>
            <p:ph type="body"/>
          </p:nvPr>
        </p:nvSpPr>
        <p:spPr>
          <a:xfrm>
            <a:off x="6224040" y="2367000"/>
            <a:ext cx="5057280" cy="1632960"/>
          </a:xfrm>
          <a:prstGeom prst="rect"/>
        </p:spPr>
        <p:txBody>
          <a:bodyPr bIns="0" lIns="0" rIns="0" tIns="0">
            <a:normAutofit/>
          </a:bodyPr>
          <a:p>
            <a:endParaRPr b="0" cap="all" sz="2000" lang="ru-RU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1048631" name="PlaceHolder 4"/>
          <p:cNvSpPr>
            <a:spLocks noGrp="1"/>
          </p:cNvSpPr>
          <p:nvPr>
            <p:ph type="body"/>
          </p:nvPr>
        </p:nvSpPr>
        <p:spPr>
          <a:xfrm>
            <a:off x="913680" y="4155480"/>
            <a:ext cx="5057280" cy="1632960"/>
          </a:xfrm>
          <a:prstGeom prst="rect"/>
        </p:spPr>
        <p:txBody>
          <a:bodyPr bIns="0" lIns="0" rIns="0" tIns="0">
            <a:normAutofit/>
          </a:bodyPr>
          <a:p>
            <a:endParaRPr b="0" cap="all" sz="2000" lang="ru-RU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1048632" name="PlaceHolder 5"/>
          <p:cNvSpPr>
            <a:spLocks noGrp="1"/>
          </p:cNvSpPr>
          <p:nvPr>
            <p:ph type="body"/>
          </p:nvPr>
        </p:nvSpPr>
        <p:spPr>
          <a:xfrm>
            <a:off x="6224040" y="4155480"/>
            <a:ext cx="5057280" cy="1632960"/>
          </a:xfrm>
          <a:prstGeom prst="rect"/>
        </p:spPr>
        <p:txBody>
          <a:bodyPr bIns="0" lIns="0" rIns="0" tIns="0">
            <a:normAutofit/>
          </a:bodyPr>
          <a:p>
            <a:endParaRPr b="0" cap="all" sz="2000" lang="ru-RU" spc="-1" strike="noStrike">
              <a:solidFill>
                <a:srgbClr val="000000"/>
              </a:solidFill>
              <a:latin typeface="Tw Cen MT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Title, 6 Content">
    <p:spTree>
      <p:nvGrpSpPr>
        <p:cNvPr id="7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1" name="PlaceHolder 1"/>
          <p:cNvSpPr>
            <a:spLocks noGrp="1"/>
          </p:cNvSpPr>
          <p:nvPr>
            <p:ph type="title"/>
          </p:nvPr>
        </p:nvSpPr>
        <p:spPr>
          <a:xfrm>
            <a:off x="913680" y="618480"/>
            <a:ext cx="10364040" cy="1595880"/>
          </a:xfrm>
          <a:prstGeom prst="rect"/>
        </p:spPr>
        <p:txBody>
          <a:bodyPr anchor="ctr" bIns="0" lIns="0" rIns="0" tIns="0"/>
          <a:p>
            <a:endParaRPr b="0" sz="1800" lang="ru-RU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1048622" name="PlaceHolder 2"/>
          <p:cNvSpPr>
            <a:spLocks noGrp="1"/>
          </p:cNvSpPr>
          <p:nvPr>
            <p:ph type="body"/>
          </p:nvPr>
        </p:nvSpPr>
        <p:spPr>
          <a:xfrm>
            <a:off x="913680" y="2367000"/>
            <a:ext cx="3336840" cy="1632960"/>
          </a:xfrm>
          <a:prstGeom prst="rect"/>
        </p:spPr>
        <p:txBody>
          <a:bodyPr bIns="0" lIns="0" rIns="0" tIns="0">
            <a:normAutofit/>
          </a:bodyPr>
          <a:p>
            <a:endParaRPr b="0" cap="all" sz="2000" lang="ru-RU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1048623" name="PlaceHolder 3"/>
          <p:cNvSpPr>
            <a:spLocks noGrp="1"/>
          </p:cNvSpPr>
          <p:nvPr>
            <p:ph type="body"/>
          </p:nvPr>
        </p:nvSpPr>
        <p:spPr>
          <a:xfrm>
            <a:off x="4417920" y="2367000"/>
            <a:ext cx="3336840" cy="1632960"/>
          </a:xfrm>
          <a:prstGeom prst="rect"/>
        </p:spPr>
        <p:txBody>
          <a:bodyPr bIns="0" lIns="0" rIns="0" tIns="0">
            <a:normAutofit/>
          </a:bodyPr>
          <a:p>
            <a:endParaRPr b="0" cap="all" sz="2000" lang="ru-RU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1048624" name="PlaceHolder 4"/>
          <p:cNvSpPr>
            <a:spLocks noGrp="1"/>
          </p:cNvSpPr>
          <p:nvPr>
            <p:ph type="body"/>
          </p:nvPr>
        </p:nvSpPr>
        <p:spPr>
          <a:xfrm>
            <a:off x="7921800" y="2367000"/>
            <a:ext cx="3336840" cy="1632960"/>
          </a:xfrm>
          <a:prstGeom prst="rect"/>
        </p:spPr>
        <p:txBody>
          <a:bodyPr bIns="0" lIns="0" rIns="0" tIns="0">
            <a:normAutofit/>
          </a:bodyPr>
          <a:p>
            <a:endParaRPr b="0" cap="all" sz="2000" lang="ru-RU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1048625" name="PlaceHolder 5"/>
          <p:cNvSpPr>
            <a:spLocks noGrp="1"/>
          </p:cNvSpPr>
          <p:nvPr>
            <p:ph type="body"/>
          </p:nvPr>
        </p:nvSpPr>
        <p:spPr>
          <a:xfrm>
            <a:off x="913680" y="4155480"/>
            <a:ext cx="3336840" cy="1632960"/>
          </a:xfrm>
          <a:prstGeom prst="rect"/>
        </p:spPr>
        <p:txBody>
          <a:bodyPr bIns="0" lIns="0" rIns="0" tIns="0">
            <a:normAutofit/>
          </a:bodyPr>
          <a:p>
            <a:endParaRPr b="0" cap="all" sz="2000" lang="ru-RU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1048626" name="PlaceHolder 6"/>
          <p:cNvSpPr>
            <a:spLocks noGrp="1"/>
          </p:cNvSpPr>
          <p:nvPr>
            <p:ph type="body"/>
          </p:nvPr>
        </p:nvSpPr>
        <p:spPr>
          <a:xfrm>
            <a:off x="4417920" y="4155480"/>
            <a:ext cx="3336840" cy="1632960"/>
          </a:xfrm>
          <a:prstGeom prst="rect"/>
        </p:spPr>
        <p:txBody>
          <a:bodyPr bIns="0" lIns="0" rIns="0" tIns="0">
            <a:normAutofit/>
          </a:bodyPr>
          <a:p>
            <a:endParaRPr b="0" cap="all" sz="2000" lang="ru-RU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1048627" name="PlaceHolder 7"/>
          <p:cNvSpPr>
            <a:spLocks noGrp="1"/>
          </p:cNvSpPr>
          <p:nvPr>
            <p:ph type="body"/>
          </p:nvPr>
        </p:nvSpPr>
        <p:spPr>
          <a:xfrm>
            <a:off x="7921800" y="4155480"/>
            <a:ext cx="3336840" cy="1632960"/>
          </a:xfrm>
          <a:prstGeom prst="rect"/>
        </p:spPr>
        <p:txBody>
          <a:bodyPr bIns="0" lIns="0" rIns="0" tIns="0">
            <a:normAutofit/>
          </a:bodyPr>
          <a:p>
            <a:endParaRPr b="0" cap="all" sz="2000" lang="ru-RU" spc="-1" strike="noStrike">
              <a:solidFill>
                <a:srgbClr val="000000"/>
              </a:solidFill>
              <a:latin typeface="Tw Cen MT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Blank Slide">
    <p:spTree>
      <p:nvGrpSpPr>
        <p:cNvPr id="6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x">
  <p:cSld name="Title Slide">
    <p:spTree>
      <p:nvGrpSpPr>
        <p:cNvPr id="9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9" name="PlaceHolder 1"/>
          <p:cNvSpPr>
            <a:spLocks noGrp="1"/>
          </p:cNvSpPr>
          <p:nvPr>
            <p:ph type="title"/>
          </p:nvPr>
        </p:nvSpPr>
        <p:spPr>
          <a:xfrm>
            <a:off x="913680" y="618480"/>
            <a:ext cx="10364040" cy="1595880"/>
          </a:xfrm>
          <a:prstGeom prst="rect"/>
        </p:spPr>
        <p:txBody>
          <a:bodyPr anchor="ctr" bIns="0" lIns="0" rIns="0" tIns="0"/>
          <a:p>
            <a:endParaRPr b="0" sz="1800" lang="ru-RU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1048720" name="PlaceHolder 2"/>
          <p:cNvSpPr>
            <a:spLocks noGrp="1"/>
          </p:cNvSpPr>
          <p:nvPr>
            <p:ph type="subTitle"/>
          </p:nvPr>
        </p:nvSpPr>
        <p:spPr>
          <a:xfrm>
            <a:off x="913680" y="2367000"/>
            <a:ext cx="10363320" cy="3423600"/>
          </a:xfrm>
          <a:prstGeom prst="rect"/>
        </p:spPr>
        <p:txBody>
          <a:bodyPr anchor="ctr" bIns="0" lIns="0" rIns="0" tIns="0"/>
          <a:p>
            <a:pPr algn="ctr"/>
            <a:endParaRPr b="0" sz="3200" lang="ru-RU" spc="-1" strike="noStrike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, Content">
    <p:spTree>
      <p:nvGrpSpPr>
        <p:cNvPr id="9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0" name="PlaceHolder 1"/>
          <p:cNvSpPr>
            <a:spLocks noGrp="1"/>
          </p:cNvSpPr>
          <p:nvPr>
            <p:ph type="title"/>
          </p:nvPr>
        </p:nvSpPr>
        <p:spPr>
          <a:xfrm>
            <a:off x="913680" y="618480"/>
            <a:ext cx="10364040" cy="1595880"/>
          </a:xfrm>
          <a:prstGeom prst="rect"/>
        </p:spPr>
        <p:txBody>
          <a:bodyPr anchor="ctr" bIns="0" lIns="0" rIns="0" tIns="0"/>
          <a:p>
            <a:endParaRPr b="0" sz="1800" lang="ru-RU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1048711" name="PlaceHolder 2"/>
          <p:cNvSpPr>
            <a:spLocks noGrp="1"/>
          </p:cNvSpPr>
          <p:nvPr>
            <p:ph type="body"/>
          </p:nvPr>
        </p:nvSpPr>
        <p:spPr>
          <a:xfrm>
            <a:off x="913680" y="2367000"/>
            <a:ext cx="10363320" cy="3423600"/>
          </a:xfrm>
          <a:prstGeom prst="rect"/>
        </p:spPr>
        <p:txBody>
          <a:bodyPr bIns="0" lIns="0" rIns="0" tIns="0">
            <a:normAutofit/>
          </a:bodyPr>
          <a:p>
            <a:endParaRPr b="0" cap="all" sz="2000" lang="ru-RU" spc="-1" strike="noStrike">
              <a:solidFill>
                <a:srgbClr val="000000"/>
              </a:solidFill>
              <a:latin typeface="Tw Cen MT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Title, 2 Content">
    <p:spTree>
      <p:nvGrpSpPr>
        <p:cNvPr id="10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1" name="PlaceHolder 1"/>
          <p:cNvSpPr>
            <a:spLocks noGrp="1"/>
          </p:cNvSpPr>
          <p:nvPr>
            <p:ph type="title"/>
          </p:nvPr>
        </p:nvSpPr>
        <p:spPr>
          <a:xfrm>
            <a:off x="913680" y="618480"/>
            <a:ext cx="10364040" cy="1595880"/>
          </a:xfrm>
          <a:prstGeom prst="rect"/>
        </p:spPr>
        <p:txBody>
          <a:bodyPr anchor="ctr" bIns="0" lIns="0" rIns="0" tIns="0"/>
          <a:p>
            <a:endParaRPr b="0" sz="1800" lang="ru-RU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1048722" name="PlaceHolder 2"/>
          <p:cNvSpPr>
            <a:spLocks noGrp="1"/>
          </p:cNvSpPr>
          <p:nvPr>
            <p:ph type="body"/>
          </p:nvPr>
        </p:nvSpPr>
        <p:spPr>
          <a:xfrm>
            <a:off x="913680" y="2367000"/>
            <a:ext cx="5057280" cy="3423600"/>
          </a:xfrm>
          <a:prstGeom prst="rect"/>
        </p:spPr>
        <p:txBody>
          <a:bodyPr bIns="0" lIns="0" rIns="0" tIns="0">
            <a:normAutofit/>
          </a:bodyPr>
          <a:p>
            <a:endParaRPr b="0" cap="all" sz="2000" lang="ru-RU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1048723" name="PlaceHolder 3"/>
          <p:cNvSpPr>
            <a:spLocks noGrp="1"/>
          </p:cNvSpPr>
          <p:nvPr>
            <p:ph type="body"/>
          </p:nvPr>
        </p:nvSpPr>
        <p:spPr>
          <a:xfrm>
            <a:off x="6224040" y="2367000"/>
            <a:ext cx="5057280" cy="3423600"/>
          </a:xfrm>
          <a:prstGeom prst="rect"/>
        </p:spPr>
        <p:txBody>
          <a:bodyPr bIns="0" lIns="0" rIns="0" tIns="0">
            <a:normAutofit/>
          </a:bodyPr>
          <a:p>
            <a:endParaRPr b="0" cap="all" sz="2000" lang="ru-RU" spc="-1" strike="noStrike">
              <a:solidFill>
                <a:srgbClr val="000000"/>
              </a:solidFill>
              <a:latin typeface="Tw Cen MT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Title Only">
    <p:spTree>
      <p:nvGrpSpPr>
        <p:cNvPr id="10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4" name="PlaceHolder 1"/>
          <p:cNvSpPr>
            <a:spLocks noGrp="1"/>
          </p:cNvSpPr>
          <p:nvPr>
            <p:ph type="title"/>
          </p:nvPr>
        </p:nvSpPr>
        <p:spPr>
          <a:xfrm>
            <a:off x="913680" y="618480"/>
            <a:ext cx="10364040" cy="1595880"/>
          </a:xfrm>
          <a:prstGeom prst="rect"/>
        </p:spPr>
        <p:txBody>
          <a:bodyPr anchor="ctr" bIns="0" lIns="0" rIns="0" tIns="0"/>
          <a:p>
            <a:endParaRPr b="0" sz="1800" lang="ru-RU" spc="-1" strike="noStrike">
              <a:solidFill>
                <a:srgbClr val="000000"/>
              </a:solidFill>
              <a:latin typeface="Tw Cen MT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, Content">
    <p:spTree>
      <p:nvGrpSpPr>
        <p:cNvPr id="8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6" name="PlaceHolder 1"/>
          <p:cNvSpPr>
            <a:spLocks noGrp="1"/>
          </p:cNvSpPr>
          <p:nvPr>
            <p:ph type="title"/>
          </p:nvPr>
        </p:nvSpPr>
        <p:spPr>
          <a:xfrm>
            <a:off x="913680" y="618480"/>
            <a:ext cx="10364040" cy="1595880"/>
          </a:xfrm>
          <a:prstGeom prst="rect"/>
        </p:spPr>
        <p:txBody>
          <a:bodyPr anchor="ctr" bIns="0" lIns="0" rIns="0" tIns="0"/>
          <a:p>
            <a:endParaRPr b="0" sz="1800" lang="ru-RU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1048677" name="PlaceHolder 2"/>
          <p:cNvSpPr>
            <a:spLocks noGrp="1"/>
          </p:cNvSpPr>
          <p:nvPr>
            <p:ph type="body"/>
          </p:nvPr>
        </p:nvSpPr>
        <p:spPr>
          <a:xfrm>
            <a:off x="913680" y="2367000"/>
            <a:ext cx="10363320" cy="3423600"/>
          </a:xfrm>
          <a:prstGeom prst="rect"/>
        </p:spPr>
        <p:txBody>
          <a:bodyPr bIns="0" lIns="0" rIns="0" tIns="0">
            <a:normAutofit/>
          </a:bodyPr>
          <a:p>
            <a:endParaRPr b="0" cap="all" sz="2000" lang="ru-RU" spc="-1" strike="noStrike">
              <a:solidFill>
                <a:srgbClr val="000000"/>
              </a:solidFill>
              <a:latin typeface="Tw Cen MT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Only">
  <p:cSld name="Centered Text">
    <p:spTree>
      <p:nvGrpSpPr>
        <p:cNvPr id="10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5" name="PlaceHolder 1"/>
          <p:cNvSpPr>
            <a:spLocks noGrp="1"/>
          </p:cNvSpPr>
          <p:nvPr>
            <p:ph type="subTitle"/>
          </p:nvPr>
        </p:nvSpPr>
        <p:spPr>
          <a:xfrm>
            <a:off x="913680" y="618480"/>
            <a:ext cx="10364040" cy="7398720"/>
          </a:xfrm>
          <a:prstGeom prst="rect"/>
        </p:spPr>
        <p:txBody>
          <a:bodyPr anchor="ctr" bIns="0" lIns="0" rIns="0" tIns="0"/>
          <a:p>
            <a:pPr algn="ctr"/>
            <a:endParaRPr b="0" sz="3200" lang="ru-RU" spc="-1" strike="noStrike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AndObj">
  <p:cSld name="Title, 2 Content and Content">
    <p:spTree>
      <p:nvGrpSpPr>
        <p:cNvPr id="9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0" name="PlaceHolder 1"/>
          <p:cNvSpPr>
            <a:spLocks noGrp="1"/>
          </p:cNvSpPr>
          <p:nvPr>
            <p:ph type="title"/>
          </p:nvPr>
        </p:nvSpPr>
        <p:spPr>
          <a:xfrm>
            <a:off x="913680" y="618480"/>
            <a:ext cx="10364040" cy="1595880"/>
          </a:xfrm>
          <a:prstGeom prst="rect"/>
        </p:spPr>
        <p:txBody>
          <a:bodyPr anchor="ctr" bIns="0" lIns="0" rIns="0" tIns="0"/>
          <a:p>
            <a:endParaRPr b="0" sz="1800" lang="ru-RU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1048691" name="PlaceHolder 2"/>
          <p:cNvSpPr>
            <a:spLocks noGrp="1"/>
          </p:cNvSpPr>
          <p:nvPr>
            <p:ph type="body"/>
          </p:nvPr>
        </p:nvSpPr>
        <p:spPr>
          <a:xfrm>
            <a:off x="913680" y="2367000"/>
            <a:ext cx="5057280" cy="1632960"/>
          </a:xfrm>
          <a:prstGeom prst="rect"/>
        </p:spPr>
        <p:txBody>
          <a:bodyPr bIns="0" lIns="0" rIns="0" tIns="0">
            <a:normAutofit/>
          </a:bodyPr>
          <a:p>
            <a:endParaRPr b="0" cap="all" sz="2000" lang="ru-RU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1048692" name="PlaceHolder 3"/>
          <p:cNvSpPr>
            <a:spLocks noGrp="1"/>
          </p:cNvSpPr>
          <p:nvPr>
            <p:ph type="body"/>
          </p:nvPr>
        </p:nvSpPr>
        <p:spPr>
          <a:xfrm>
            <a:off x="6224040" y="2367000"/>
            <a:ext cx="5057280" cy="3423600"/>
          </a:xfrm>
          <a:prstGeom prst="rect"/>
        </p:spPr>
        <p:txBody>
          <a:bodyPr bIns="0" lIns="0" rIns="0" tIns="0">
            <a:normAutofit/>
          </a:bodyPr>
          <a:p>
            <a:endParaRPr b="0" cap="all" sz="2000" lang="ru-RU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1048693" name="PlaceHolder 4"/>
          <p:cNvSpPr>
            <a:spLocks noGrp="1"/>
          </p:cNvSpPr>
          <p:nvPr>
            <p:ph type="body"/>
          </p:nvPr>
        </p:nvSpPr>
        <p:spPr>
          <a:xfrm>
            <a:off x="913680" y="4155480"/>
            <a:ext cx="5057280" cy="1632960"/>
          </a:xfrm>
          <a:prstGeom prst="rect"/>
        </p:spPr>
        <p:txBody>
          <a:bodyPr bIns="0" lIns="0" rIns="0" tIns="0">
            <a:normAutofit/>
          </a:bodyPr>
          <a:p>
            <a:endParaRPr b="0" cap="all" sz="2000" lang="ru-RU" spc="-1" strike="noStrike">
              <a:solidFill>
                <a:srgbClr val="000000"/>
              </a:solidFill>
              <a:latin typeface="Tw Cen MT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AndTwoObj">
  <p:cSld name="Title Content and 2 Content">
    <p:spTree>
      <p:nvGrpSpPr>
        <p:cNvPr id="9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4" name="PlaceHolder 1"/>
          <p:cNvSpPr>
            <a:spLocks noGrp="1"/>
          </p:cNvSpPr>
          <p:nvPr>
            <p:ph type="title"/>
          </p:nvPr>
        </p:nvSpPr>
        <p:spPr>
          <a:xfrm>
            <a:off x="913680" y="618480"/>
            <a:ext cx="10364040" cy="1595880"/>
          </a:xfrm>
          <a:prstGeom prst="rect"/>
        </p:spPr>
        <p:txBody>
          <a:bodyPr anchor="ctr" bIns="0" lIns="0" rIns="0" tIns="0"/>
          <a:p>
            <a:endParaRPr b="0" sz="1800" lang="ru-RU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1048695" name="PlaceHolder 2"/>
          <p:cNvSpPr>
            <a:spLocks noGrp="1"/>
          </p:cNvSpPr>
          <p:nvPr>
            <p:ph type="body"/>
          </p:nvPr>
        </p:nvSpPr>
        <p:spPr>
          <a:xfrm>
            <a:off x="913680" y="2367000"/>
            <a:ext cx="5057280" cy="3423600"/>
          </a:xfrm>
          <a:prstGeom prst="rect"/>
        </p:spPr>
        <p:txBody>
          <a:bodyPr bIns="0" lIns="0" rIns="0" tIns="0">
            <a:normAutofit/>
          </a:bodyPr>
          <a:p>
            <a:endParaRPr b="0" cap="all" sz="2000" lang="ru-RU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1048696" name="PlaceHolder 3"/>
          <p:cNvSpPr>
            <a:spLocks noGrp="1"/>
          </p:cNvSpPr>
          <p:nvPr>
            <p:ph type="body"/>
          </p:nvPr>
        </p:nvSpPr>
        <p:spPr>
          <a:xfrm>
            <a:off x="6224040" y="2367000"/>
            <a:ext cx="5057280" cy="1632960"/>
          </a:xfrm>
          <a:prstGeom prst="rect"/>
        </p:spPr>
        <p:txBody>
          <a:bodyPr bIns="0" lIns="0" rIns="0" tIns="0">
            <a:normAutofit/>
          </a:bodyPr>
          <a:p>
            <a:endParaRPr b="0" cap="all" sz="2000" lang="ru-RU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1048697" name="PlaceHolder 4"/>
          <p:cNvSpPr>
            <a:spLocks noGrp="1"/>
          </p:cNvSpPr>
          <p:nvPr>
            <p:ph type="body"/>
          </p:nvPr>
        </p:nvSpPr>
        <p:spPr>
          <a:xfrm>
            <a:off x="6224040" y="4155480"/>
            <a:ext cx="5057280" cy="1632960"/>
          </a:xfrm>
          <a:prstGeom prst="rect"/>
        </p:spPr>
        <p:txBody>
          <a:bodyPr bIns="0" lIns="0" rIns="0" tIns="0">
            <a:normAutofit/>
          </a:bodyPr>
          <a:p>
            <a:endParaRPr b="0" cap="all" sz="2000" lang="ru-RU" spc="-1" strike="noStrike">
              <a:solidFill>
                <a:srgbClr val="000000"/>
              </a:solidFill>
              <a:latin typeface="Tw Cen MT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OverTx">
  <p:cSld name="Title, 2 Content over Content">
    <p:spTree>
      <p:nvGrpSpPr>
        <p:cNvPr id="9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5" name="PlaceHolder 1"/>
          <p:cNvSpPr>
            <a:spLocks noGrp="1"/>
          </p:cNvSpPr>
          <p:nvPr>
            <p:ph type="title"/>
          </p:nvPr>
        </p:nvSpPr>
        <p:spPr>
          <a:xfrm>
            <a:off x="913680" y="618480"/>
            <a:ext cx="10364040" cy="1595880"/>
          </a:xfrm>
          <a:prstGeom prst="rect"/>
        </p:spPr>
        <p:txBody>
          <a:bodyPr anchor="ctr" bIns="0" lIns="0" rIns="0" tIns="0"/>
          <a:p>
            <a:endParaRPr b="0" sz="1800" lang="ru-RU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1048716" name="PlaceHolder 2"/>
          <p:cNvSpPr>
            <a:spLocks noGrp="1"/>
          </p:cNvSpPr>
          <p:nvPr>
            <p:ph type="body"/>
          </p:nvPr>
        </p:nvSpPr>
        <p:spPr>
          <a:xfrm>
            <a:off x="913680" y="2367000"/>
            <a:ext cx="5057280" cy="1632960"/>
          </a:xfrm>
          <a:prstGeom prst="rect"/>
        </p:spPr>
        <p:txBody>
          <a:bodyPr bIns="0" lIns="0" rIns="0" tIns="0">
            <a:normAutofit/>
          </a:bodyPr>
          <a:p>
            <a:endParaRPr b="0" cap="all" sz="2000" lang="ru-RU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1048717" name="PlaceHolder 3"/>
          <p:cNvSpPr>
            <a:spLocks noGrp="1"/>
          </p:cNvSpPr>
          <p:nvPr>
            <p:ph type="body"/>
          </p:nvPr>
        </p:nvSpPr>
        <p:spPr>
          <a:xfrm>
            <a:off x="6224040" y="2367000"/>
            <a:ext cx="5057280" cy="1632960"/>
          </a:xfrm>
          <a:prstGeom prst="rect"/>
        </p:spPr>
        <p:txBody>
          <a:bodyPr bIns="0" lIns="0" rIns="0" tIns="0">
            <a:normAutofit/>
          </a:bodyPr>
          <a:p>
            <a:endParaRPr b="0" cap="all" sz="2000" lang="ru-RU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1048718" name="PlaceHolder 4"/>
          <p:cNvSpPr>
            <a:spLocks noGrp="1"/>
          </p:cNvSpPr>
          <p:nvPr>
            <p:ph type="body"/>
          </p:nvPr>
        </p:nvSpPr>
        <p:spPr>
          <a:xfrm>
            <a:off x="913680" y="4155480"/>
            <a:ext cx="10363320" cy="1632960"/>
          </a:xfrm>
          <a:prstGeom prst="rect"/>
        </p:spPr>
        <p:txBody>
          <a:bodyPr bIns="0" lIns="0" rIns="0" tIns="0">
            <a:normAutofit/>
          </a:bodyPr>
          <a:p>
            <a:endParaRPr b="0" cap="all" sz="2000" lang="ru-RU" spc="-1" strike="noStrike">
              <a:solidFill>
                <a:srgbClr val="000000"/>
              </a:solidFill>
              <a:latin typeface="Tw Cen MT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OverTx">
  <p:cSld name="Title, Content over Content">
    <p:spTree>
      <p:nvGrpSpPr>
        <p:cNvPr id="9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2" name="PlaceHolder 1"/>
          <p:cNvSpPr>
            <a:spLocks noGrp="1"/>
          </p:cNvSpPr>
          <p:nvPr>
            <p:ph type="title"/>
          </p:nvPr>
        </p:nvSpPr>
        <p:spPr>
          <a:xfrm>
            <a:off x="913680" y="618480"/>
            <a:ext cx="10364040" cy="1595880"/>
          </a:xfrm>
          <a:prstGeom prst="rect"/>
        </p:spPr>
        <p:txBody>
          <a:bodyPr anchor="ctr" bIns="0" lIns="0" rIns="0" tIns="0"/>
          <a:p>
            <a:endParaRPr b="0" sz="1800" lang="ru-RU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1048713" name="PlaceHolder 2"/>
          <p:cNvSpPr>
            <a:spLocks noGrp="1"/>
          </p:cNvSpPr>
          <p:nvPr>
            <p:ph type="body"/>
          </p:nvPr>
        </p:nvSpPr>
        <p:spPr>
          <a:xfrm>
            <a:off x="913680" y="2367000"/>
            <a:ext cx="10363320" cy="1632960"/>
          </a:xfrm>
          <a:prstGeom prst="rect"/>
        </p:spPr>
        <p:txBody>
          <a:bodyPr bIns="0" lIns="0" rIns="0" tIns="0">
            <a:normAutofit/>
          </a:bodyPr>
          <a:p>
            <a:endParaRPr b="0" cap="all" sz="2000" lang="ru-RU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1048714" name="PlaceHolder 3"/>
          <p:cNvSpPr>
            <a:spLocks noGrp="1"/>
          </p:cNvSpPr>
          <p:nvPr>
            <p:ph type="body"/>
          </p:nvPr>
        </p:nvSpPr>
        <p:spPr>
          <a:xfrm>
            <a:off x="913680" y="4155480"/>
            <a:ext cx="10363320" cy="1632960"/>
          </a:xfrm>
          <a:prstGeom prst="rect"/>
        </p:spPr>
        <p:txBody>
          <a:bodyPr bIns="0" lIns="0" rIns="0" tIns="0">
            <a:normAutofit/>
          </a:bodyPr>
          <a:p>
            <a:endParaRPr b="0" cap="all" sz="2000" lang="ru-RU" spc="-1" strike="noStrike">
              <a:solidFill>
                <a:srgbClr val="000000"/>
              </a:solidFill>
              <a:latin typeface="Tw Cen MT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fourObj">
  <p:cSld name="Title, 4 Content">
    <p:spTree>
      <p:nvGrpSpPr>
        <p:cNvPr id="9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8" name="PlaceHolder 1"/>
          <p:cNvSpPr>
            <a:spLocks noGrp="1"/>
          </p:cNvSpPr>
          <p:nvPr>
            <p:ph type="title"/>
          </p:nvPr>
        </p:nvSpPr>
        <p:spPr>
          <a:xfrm>
            <a:off x="913680" y="618480"/>
            <a:ext cx="10364040" cy="1595880"/>
          </a:xfrm>
          <a:prstGeom prst="rect"/>
        </p:spPr>
        <p:txBody>
          <a:bodyPr anchor="ctr" bIns="0" lIns="0" rIns="0" tIns="0"/>
          <a:p>
            <a:endParaRPr b="0" sz="1800" lang="ru-RU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1048699" name="PlaceHolder 2"/>
          <p:cNvSpPr>
            <a:spLocks noGrp="1"/>
          </p:cNvSpPr>
          <p:nvPr>
            <p:ph type="body"/>
          </p:nvPr>
        </p:nvSpPr>
        <p:spPr>
          <a:xfrm>
            <a:off x="913680" y="2367000"/>
            <a:ext cx="5057280" cy="1632960"/>
          </a:xfrm>
          <a:prstGeom prst="rect"/>
        </p:spPr>
        <p:txBody>
          <a:bodyPr bIns="0" lIns="0" rIns="0" tIns="0">
            <a:normAutofit/>
          </a:bodyPr>
          <a:p>
            <a:endParaRPr b="0" cap="all" sz="2000" lang="ru-RU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1048700" name="PlaceHolder 3"/>
          <p:cNvSpPr>
            <a:spLocks noGrp="1"/>
          </p:cNvSpPr>
          <p:nvPr>
            <p:ph type="body"/>
          </p:nvPr>
        </p:nvSpPr>
        <p:spPr>
          <a:xfrm>
            <a:off x="6224040" y="2367000"/>
            <a:ext cx="5057280" cy="1632960"/>
          </a:xfrm>
          <a:prstGeom prst="rect"/>
        </p:spPr>
        <p:txBody>
          <a:bodyPr bIns="0" lIns="0" rIns="0" tIns="0">
            <a:normAutofit/>
          </a:bodyPr>
          <a:p>
            <a:endParaRPr b="0" cap="all" sz="2000" lang="ru-RU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1048701" name="PlaceHolder 4"/>
          <p:cNvSpPr>
            <a:spLocks noGrp="1"/>
          </p:cNvSpPr>
          <p:nvPr>
            <p:ph type="body"/>
          </p:nvPr>
        </p:nvSpPr>
        <p:spPr>
          <a:xfrm>
            <a:off x="913680" y="4155480"/>
            <a:ext cx="5057280" cy="1632960"/>
          </a:xfrm>
          <a:prstGeom prst="rect"/>
        </p:spPr>
        <p:txBody>
          <a:bodyPr bIns="0" lIns="0" rIns="0" tIns="0">
            <a:normAutofit/>
          </a:bodyPr>
          <a:p>
            <a:endParaRPr b="0" cap="all" sz="2000" lang="ru-RU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1048702" name="PlaceHolder 5"/>
          <p:cNvSpPr>
            <a:spLocks noGrp="1"/>
          </p:cNvSpPr>
          <p:nvPr>
            <p:ph type="body"/>
          </p:nvPr>
        </p:nvSpPr>
        <p:spPr>
          <a:xfrm>
            <a:off x="6224040" y="4155480"/>
            <a:ext cx="5057280" cy="1632960"/>
          </a:xfrm>
          <a:prstGeom prst="rect"/>
        </p:spPr>
        <p:txBody>
          <a:bodyPr bIns="0" lIns="0" rIns="0" tIns="0">
            <a:normAutofit/>
          </a:bodyPr>
          <a:p>
            <a:endParaRPr b="0" cap="all" sz="2000" lang="ru-RU" spc="-1" strike="noStrike">
              <a:solidFill>
                <a:srgbClr val="000000"/>
              </a:solidFill>
              <a:latin typeface="Tw Cen MT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Title, 6 Content">
    <p:spTree>
      <p:nvGrpSpPr>
        <p:cNvPr id="9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3" name="PlaceHolder 1"/>
          <p:cNvSpPr>
            <a:spLocks noGrp="1"/>
          </p:cNvSpPr>
          <p:nvPr>
            <p:ph type="title"/>
          </p:nvPr>
        </p:nvSpPr>
        <p:spPr>
          <a:xfrm>
            <a:off x="913680" y="618480"/>
            <a:ext cx="10364040" cy="1595880"/>
          </a:xfrm>
          <a:prstGeom prst="rect"/>
        </p:spPr>
        <p:txBody>
          <a:bodyPr anchor="ctr" bIns="0" lIns="0" rIns="0" tIns="0"/>
          <a:p>
            <a:endParaRPr b="0" sz="1800" lang="ru-RU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1048704" name="PlaceHolder 2"/>
          <p:cNvSpPr>
            <a:spLocks noGrp="1"/>
          </p:cNvSpPr>
          <p:nvPr>
            <p:ph type="body"/>
          </p:nvPr>
        </p:nvSpPr>
        <p:spPr>
          <a:xfrm>
            <a:off x="913680" y="2367000"/>
            <a:ext cx="3336840" cy="1632960"/>
          </a:xfrm>
          <a:prstGeom prst="rect"/>
        </p:spPr>
        <p:txBody>
          <a:bodyPr bIns="0" lIns="0" rIns="0" tIns="0">
            <a:normAutofit/>
          </a:bodyPr>
          <a:p>
            <a:endParaRPr b="0" cap="all" sz="2000" lang="ru-RU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1048705" name="PlaceHolder 3"/>
          <p:cNvSpPr>
            <a:spLocks noGrp="1"/>
          </p:cNvSpPr>
          <p:nvPr>
            <p:ph type="body"/>
          </p:nvPr>
        </p:nvSpPr>
        <p:spPr>
          <a:xfrm>
            <a:off x="4417920" y="2367000"/>
            <a:ext cx="3336840" cy="1632960"/>
          </a:xfrm>
          <a:prstGeom prst="rect"/>
        </p:spPr>
        <p:txBody>
          <a:bodyPr bIns="0" lIns="0" rIns="0" tIns="0">
            <a:normAutofit/>
          </a:bodyPr>
          <a:p>
            <a:endParaRPr b="0" cap="all" sz="2000" lang="ru-RU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1048706" name="PlaceHolder 4"/>
          <p:cNvSpPr>
            <a:spLocks noGrp="1"/>
          </p:cNvSpPr>
          <p:nvPr>
            <p:ph type="body"/>
          </p:nvPr>
        </p:nvSpPr>
        <p:spPr>
          <a:xfrm>
            <a:off x="7921800" y="2367000"/>
            <a:ext cx="3336840" cy="1632960"/>
          </a:xfrm>
          <a:prstGeom prst="rect"/>
        </p:spPr>
        <p:txBody>
          <a:bodyPr bIns="0" lIns="0" rIns="0" tIns="0">
            <a:normAutofit/>
          </a:bodyPr>
          <a:p>
            <a:endParaRPr b="0" cap="all" sz="2000" lang="ru-RU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1048707" name="PlaceHolder 5"/>
          <p:cNvSpPr>
            <a:spLocks noGrp="1"/>
          </p:cNvSpPr>
          <p:nvPr>
            <p:ph type="body"/>
          </p:nvPr>
        </p:nvSpPr>
        <p:spPr>
          <a:xfrm>
            <a:off x="913680" y="4155480"/>
            <a:ext cx="3336840" cy="1632960"/>
          </a:xfrm>
          <a:prstGeom prst="rect"/>
        </p:spPr>
        <p:txBody>
          <a:bodyPr bIns="0" lIns="0" rIns="0" tIns="0">
            <a:normAutofit/>
          </a:bodyPr>
          <a:p>
            <a:endParaRPr b="0" cap="all" sz="2000" lang="ru-RU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1048708" name="PlaceHolder 6"/>
          <p:cNvSpPr>
            <a:spLocks noGrp="1"/>
          </p:cNvSpPr>
          <p:nvPr>
            <p:ph type="body"/>
          </p:nvPr>
        </p:nvSpPr>
        <p:spPr>
          <a:xfrm>
            <a:off x="4417920" y="4155480"/>
            <a:ext cx="3336840" cy="1632960"/>
          </a:xfrm>
          <a:prstGeom prst="rect"/>
        </p:spPr>
        <p:txBody>
          <a:bodyPr bIns="0" lIns="0" rIns="0" tIns="0">
            <a:normAutofit/>
          </a:bodyPr>
          <a:p>
            <a:endParaRPr b="0" cap="all" sz="2000" lang="ru-RU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1048709" name="PlaceHolder 7"/>
          <p:cNvSpPr>
            <a:spLocks noGrp="1"/>
          </p:cNvSpPr>
          <p:nvPr>
            <p:ph type="body"/>
          </p:nvPr>
        </p:nvSpPr>
        <p:spPr>
          <a:xfrm>
            <a:off x="7921800" y="4155480"/>
            <a:ext cx="3336840" cy="1632960"/>
          </a:xfrm>
          <a:prstGeom prst="rect"/>
        </p:spPr>
        <p:txBody>
          <a:bodyPr bIns="0" lIns="0" rIns="0" tIns="0">
            <a:normAutofit/>
          </a:bodyPr>
          <a:p>
            <a:endParaRPr b="0" cap="all" sz="2000" lang="ru-RU" spc="-1" strike="noStrike">
              <a:solidFill>
                <a:srgbClr val="000000"/>
              </a:solidFill>
              <a:latin typeface="Tw Cen MT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Title, 2 Content">
    <p:spTree>
      <p:nvGrpSpPr>
        <p:cNvPr id="8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8" name="PlaceHolder 1"/>
          <p:cNvSpPr>
            <a:spLocks noGrp="1"/>
          </p:cNvSpPr>
          <p:nvPr>
            <p:ph type="title"/>
          </p:nvPr>
        </p:nvSpPr>
        <p:spPr>
          <a:xfrm>
            <a:off x="913680" y="618480"/>
            <a:ext cx="10364040" cy="1595880"/>
          </a:xfrm>
          <a:prstGeom prst="rect"/>
        </p:spPr>
        <p:txBody>
          <a:bodyPr anchor="ctr" bIns="0" lIns="0" rIns="0" tIns="0"/>
          <a:p>
            <a:endParaRPr b="0" sz="1800" lang="ru-RU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1048679" name="PlaceHolder 2"/>
          <p:cNvSpPr>
            <a:spLocks noGrp="1"/>
          </p:cNvSpPr>
          <p:nvPr>
            <p:ph type="body"/>
          </p:nvPr>
        </p:nvSpPr>
        <p:spPr>
          <a:xfrm>
            <a:off x="913680" y="2367000"/>
            <a:ext cx="5057280" cy="3423600"/>
          </a:xfrm>
          <a:prstGeom prst="rect"/>
        </p:spPr>
        <p:txBody>
          <a:bodyPr bIns="0" lIns="0" rIns="0" tIns="0">
            <a:normAutofit/>
          </a:bodyPr>
          <a:p>
            <a:endParaRPr b="0" cap="all" sz="2000" lang="ru-RU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1048680" name="PlaceHolder 3"/>
          <p:cNvSpPr>
            <a:spLocks noGrp="1"/>
          </p:cNvSpPr>
          <p:nvPr>
            <p:ph type="body"/>
          </p:nvPr>
        </p:nvSpPr>
        <p:spPr>
          <a:xfrm>
            <a:off x="6224040" y="2367000"/>
            <a:ext cx="5057280" cy="3423600"/>
          </a:xfrm>
          <a:prstGeom prst="rect"/>
        </p:spPr>
        <p:txBody>
          <a:bodyPr bIns="0" lIns="0" rIns="0" tIns="0">
            <a:normAutofit/>
          </a:bodyPr>
          <a:p>
            <a:endParaRPr b="0" cap="all" sz="2000" lang="ru-RU" spc="-1" strike="noStrike">
              <a:solidFill>
                <a:srgbClr val="000000"/>
              </a:solidFill>
              <a:latin typeface="Tw Cen MT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Title Only">
    <p:spTree>
      <p:nvGrpSpPr>
        <p:cNvPr id="8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1" name="PlaceHolder 1"/>
          <p:cNvSpPr>
            <a:spLocks noGrp="1"/>
          </p:cNvSpPr>
          <p:nvPr>
            <p:ph type="title"/>
          </p:nvPr>
        </p:nvSpPr>
        <p:spPr>
          <a:xfrm>
            <a:off x="913680" y="618480"/>
            <a:ext cx="10364040" cy="1595880"/>
          </a:xfrm>
          <a:prstGeom prst="rect"/>
        </p:spPr>
        <p:txBody>
          <a:bodyPr anchor="ctr" bIns="0" lIns="0" rIns="0" tIns="0"/>
          <a:p>
            <a:endParaRPr b="0" sz="1800" lang="ru-RU" spc="-1" strike="noStrike">
              <a:solidFill>
                <a:srgbClr val="000000"/>
              </a:solidFill>
              <a:latin typeface="Tw Cen MT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Only">
  <p:cSld name="Centered Text">
    <p:spTree>
      <p:nvGrpSpPr>
        <p:cNvPr id="8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6" name="PlaceHolder 1"/>
          <p:cNvSpPr>
            <a:spLocks noGrp="1"/>
          </p:cNvSpPr>
          <p:nvPr>
            <p:ph type="subTitle"/>
          </p:nvPr>
        </p:nvSpPr>
        <p:spPr>
          <a:xfrm>
            <a:off x="913680" y="618480"/>
            <a:ext cx="10364040" cy="7398720"/>
          </a:xfrm>
          <a:prstGeom prst="rect"/>
        </p:spPr>
        <p:txBody>
          <a:bodyPr anchor="ctr" bIns="0" lIns="0" rIns="0" tIns="0"/>
          <a:p>
            <a:pPr algn="ctr"/>
            <a:endParaRPr b="0" sz="3200" lang="ru-RU" spc="-1" strike="noStrike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AndObj">
  <p:cSld name="Title, 2 Content and Content">
    <p:spTree>
      <p:nvGrpSpPr>
        <p:cNvPr id="9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2" name="PlaceHolder 1"/>
          <p:cNvSpPr>
            <a:spLocks noGrp="1"/>
          </p:cNvSpPr>
          <p:nvPr>
            <p:ph type="title"/>
          </p:nvPr>
        </p:nvSpPr>
        <p:spPr>
          <a:xfrm>
            <a:off x="913680" y="618480"/>
            <a:ext cx="10364040" cy="1595880"/>
          </a:xfrm>
          <a:prstGeom prst="rect"/>
        </p:spPr>
        <p:txBody>
          <a:bodyPr anchor="ctr" bIns="0" lIns="0" rIns="0" tIns="0"/>
          <a:p>
            <a:endParaRPr b="0" sz="1800" lang="ru-RU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1048683" name="PlaceHolder 2"/>
          <p:cNvSpPr>
            <a:spLocks noGrp="1"/>
          </p:cNvSpPr>
          <p:nvPr>
            <p:ph type="body"/>
          </p:nvPr>
        </p:nvSpPr>
        <p:spPr>
          <a:xfrm>
            <a:off x="913680" y="2367000"/>
            <a:ext cx="5057280" cy="1632960"/>
          </a:xfrm>
          <a:prstGeom prst="rect"/>
        </p:spPr>
        <p:txBody>
          <a:bodyPr bIns="0" lIns="0" rIns="0" tIns="0">
            <a:normAutofit/>
          </a:bodyPr>
          <a:p>
            <a:endParaRPr b="0" cap="all" sz="2000" lang="ru-RU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1048684" name="PlaceHolder 3"/>
          <p:cNvSpPr>
            <a:spLocks noGrp="1"/>
          </p:cNvSpPr>
          <p:nvPr>
            <p:ph type="body"/>
          </p:nvPr>
        </p:nvSpPr>
        <p:spPr>
          <a:xfrm>
            <a:off x="6224040" y="2367000"/>
            <a:ext cx="5057280" cy="3423600"/>
          </a:xfrm>
          <a:prstGeom prst="rect"/>
        </p:spPr>
        <p:txBody>
          <a:bodyPr bIns="0" lIns="0" rIns="0" tIns="0">
            <a:normAutofit/>
          </a:bodyPr>
          <a:p>
            <a:endParaRPr b="0" cap="all" sz="2000" lang="ru-RU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1048685" name="PlaceHolder 4"/>
          <p:cNvSpPr>
            <a:spLocks noGrp="1"/>
          </p:cNvSpPr>
          <p:nvPr>
            <p:ph type="body"/>
          </p:nvPr>
        </p:nvSpPr>
        <p:spPr>
          <a:xfrm>
            <a:off x="913680" y="4155480"/>
            <a:ext cx="5057280" cy="1632960"/>
          </a:xfrm>
          <a:prstGeom prst="rect"/>
        </p:spPr>
        <p:txBody>
          <a:bodyPr bIns="0" lIns="0" rIns="0" tIns="0">
            <a:normAutofit/>
          </a:bodyPr>
          <a:p>
            <a:endParaRPr b="0" cap="all" sz="2000" lang="ru-RU" spc="-1" strike="noStrike">
              <a:solidFill>
                <a:srgbClr val="000000"/>
              </a:solidFill>
              <a:latin typeface="Tw Cen MT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AndTwoObj">
  <p:cSld name="Title Content and 2 Content">
    <p:spTree>
      <p:nvGrpSpPr>
        <p:cNvPr id="9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6" name="PlaceHolder 1"/>
          <p:cNvSpPr>
            <a:spLocks noGrp="1"/>
          </p:cNvSpPr>
          <p:nvPr>
            <p:ph type="title"/>
          </p:nvPr>
        </p:nvSpPr>
        <p:spPr>
          <a:xfrm>
            <a:off x="913680" y="618480"/>
            <a:ext cx="10364040" cy="1595880"/>
          </a:xfrm>
          <a:prstGeom prst="rect"/>
        </p:spPr>
        <p:txBody>
          <a:bodyPr anchor="ctr" bIns="0" lIns="0" rIns="0" tIns="0"/>
          <a:p>
            <a:endParaRPr b="0" sz="1800" lang="ru-RU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1048687" name="PlaceHolder 2"/>
          <p:cNvSpPr>
            <a:spLocks noGrp="1"/>
          </p:cNvSpPr>
          <p:nvPr>
            <p:ph type="body"/>
          </p:nvPr>
        </p:nvSpPr>
        <p:spPr>
          <a:xfrm>
            <a:off x="913680" y="2367000"/>
            <a:ext cx="5057280" cy="3423600"/>
          </a:xfrm>
          <a:prstGeom prst="rect"/>
        </p:spPr>
        <p:txBody>
          <a:bodyPr bIns="0" lIns="0" rIns="0" tIns="0">
            <a:normAutofit/>
          </a:bodyPr>
          <a:p>
            <a:endParaRPr b="0" cap="all" sz="2000" lang="ru-RU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1048688" name="PlaceHolder 3"/>
          <p:cNvSpPr>
            <a:spLocks noGrp="1"/>
          </p:cNvSpPr>
          <p:nvPr>
            <p:ph type="body"/>
          </p:nvPr>
        </p:nvSpPr>
        <p:spPr>
          <a:xfrm>
            <a:off x="6224040" y="2367000"/>
            <a:ext cx="5057280" cy="1632960"/>
          </a:xfrm>
          <a:prstGeom prst="rect"/>
        </p:spPr>
        <p:txBody>
          <a:bodyPr bIns="0" lIns="0" rIns="0" tIns="0">
            <a:normAutofit/>
          </a:bodyPr>
          <a:p>
            <a:endParaRPr b="0" cap="all" sz="2000" lang="ru-RU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1048689" name="PlaceHolder 4"/>
          <p:cNvSpPr>
            <a:spLocks noGrp="1"/>
          </p:cNvSpPr>
          <p:nvPr>
            <p:ph type="body"/>
          </p:nvPr>
        </p:nvSpPr>
        <p:spPr>
          <a:xfrm>
            <a:off x="6224040" y="4155480"/>
            <a:ext cx="5057280" cy="1632960"/>
          </a:xfrm>
          <a:prstGeom prst="rect"/>
        </p:spPr>
        <p:txBody>
          <a:bodyPr bIns="0" lIns="0" rIns="0" tIns="0">
            <a:normAutofit/>
          </a:bodyPr>
          <a:p>
            <a:endParaRPr b="0" cap="all" sz="2000" lang="ru-RU" spc="-1" strike="noStrike">
              <a:solidFill>
                <a:srgbClr val="000000"/>
              </a:solidFill>
              <a:latin typeface="Tw Cen MT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OverTx">
  <p:cSld name="Title, 2 Content over Content">
    <p:spTree>
      <p:nvGrpSpPr>
        <p:cNvPr id="8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9" name="PlaceHolder 1"/>
          <p:cNvSpPr>
            <a:spLocks noGrp="1"/>
          </p:cNvSpPr>
          <p:nvPr>
            <p:ph type="title"/>
          </p:nvPr>
        </p:nvSpPr>
        <p:spPr>
          <a:xfrm>
            <a:off x="913680" y="618480"/>
            <a:ext cx="10364040" cy="1595880"/>
          </a:xfrm>
          <a:prstGeom prst="rect"/>
        </p:spPr>
        <p:txBody>
          <a:bodyPr anchor="ctr" bIns="0" lIns="0" rIns="0" tIns="0"/>
          <a:p>
            <a:endParaRPr b="0" sz="1800" lang="ru-RU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1048670" name="PlaceHolder 2"/>
          <p:cNvSpPr>
            <a:spLocks noGrp="1"/>
          </p:cNvSpPr>
          <p:nvPr>
            <p:ph type="body"/>
          </p:nvPr>
        </p:nvSpPr>
        <p:spPr>
          <a:xfrm>
            <a:off x="913680" y="2367000"/>
            <a:ext cx="5057280" cy="1632960"/>
          </a:xfrm>
          <a:prstGeom prst="rect"/>
        </p:spPr>
        <p:txBody>
          <a:bodyPr bIns="0" lIns="0" rIns="0" tIns="0">
            <a:normAutofit/>
          </a:bodyPr>
          <a:p>
            <a:endParaRPr b="0" cap="all" sz="2000" lang="ru-RU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1048671" name="PlaceHolder 3"/>
          <p:cNvSpPr>
            <a:spLocks noGrp="1"/>
          </p:cNvSpPr>
          <p:nvPr>
            <p:ph type="body"/>
          </p:nvPr>
        </p:nvSpPr>
        <p:spPr>
          <a:xfrm>
            <a:off x="6224040" y="2367000"/>
            <a:ext cx="5057280" cy="1632960"/>
          </a:xfrm>
          <a:prstGeom prst="rect"/>
        </p:spPr>
        <p:txBody>
          <a:bodyPr bIns="0" lIns="0" rIns="0" tIns="0">
            <a:normAutofit/>
          </a:bodyPr>
          <a:p>
            <a:endParaRPr b="0" cap="all" sz="2000" lang="ru-RU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1048672" name="PlaceHolder 4"/>
          <p:cNvSpPr>
            <a:spLocks noGrp="1"/>
          </p:cNvSpPr>
          <p:nvPr>
            <p:ph type="body"/>
          </p:nvPr>
        </p:nvSpPr>
        <p:spPr>
          <a:xfrm>
            <a:off x="913680" y="4155480"/>
            <a:ext cx="10363320" cy="1632960"/>
          </a:xfrm>
          <a:prstGeom prst="rect"/>
        </p:spPr>
        <p:txBody>
          <a:bodyPr bIns="0" lIns="0" rIns="0" tIns="0">
            <a:normAutofit/>
          </a:bodyPr>
          <a:p>
            <a:endParaRPr b="0" cap="all" sz="2000" lang="ru-RU" spc="-1" strike="noStrike">
              <a:solidFill>
                <a:srgbClr val="000000"/>
              </a:solidFill>
              <a:latin typeface="Tw Cen MT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image" Target="../media/image1.png"/><Relationship Id="rId14" Type="http://schemas.openxmlformats.org/officeDocument/2006/relationships/image" Target="../media/image2.png"/><Relationship Id="rId15" Type="http://schemas.openxmlformats.org/officeDocument/2006/relationships/theme" Target="../theme/theme1.xml"/></Relationships>
</file>

<file path=ppt/slideMasters/_rels/slideMaster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4.xml"/><Relationship Id="rId13" Type="http://schemas.openxmlformats.org/officeDocument/2006/relationships/image" Target="../media/image3.png"/><Relationship Id="rId14" Type="http://schemas.openxmlformats.org/officeDocument/2006/relationships/image" Target="../media/image4.png"/><Relationship Id="rId15" Type="http://schemas.openxmlformats.org/officeDocument/2006/relationships/theme" Target="../theme/theme2.xml"/></Relationships>
</file>

<file path=ppt/slideMasters/_rels/slideMaster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36.xml"/><Relationship Id="rId13" Type="http://schemas.openxmlformats.org/officeDocument/2006/relationships/image" Target="../media/image5.png"/><Relationship Id="rId14" Type="http://schemas.openxmlformats.org/officeDocument/2006/relationships/image" Target="../media/image6.png"/><Relationship Id="rId15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Picture 2" descr=""/>
          <p:cNvPicPr>
            <a:picLocks/>
          </p:cNvPicPr>
          <p:nvPr/>
        </p:nvPicPr>
        <p:blipFill>
          <a:blip xmlns:r="http://schemas.openxmlformats.org/officeDocument/2006/relationships" r:embed="rId13"/>
          <a:stretch>
            <a:fillRect/>
          </a:stretch>
        </p:blipFill>
        <p:spPr>
          <a:xfrm>
            <a:off x="0" y="0"/>
            <a:ext cx="12191760" cy="6857640"/>
          </a:xfrm>
          <a:prstGeom prst="rect"/>
          <a:ln>
            <a:noFill/>
          </a:ln>
        </p:spPr>
      </p:pic>
      <p:pic>
        <p:nvPicPr>
          <p:cNvPr id="2097153" name="Picture 6" descr=""/>
          <p:cNvPicPr>
            <a:picLocks/>
          </p:cNvPicPr>
          <p:nvPr/>
        </p:nvPicPr>
        <p:blipFill>
          <a:blip xmlns:r="http://schemas.openxmlformats.org/officeDocument/2006/relationships" r:embed="rId14"/>
          <a:stretch>
            <a:fillRect/>
          </a:stretch>
        </p:blipFill>
        <p:spPr>
          <a:xfrm>
            <a:off x="0" y="0"/>
            <a:ext cx="12191760" cy="6857640"/>
          </a:xfrm>
          <a:prstGeom prst="rect"/>
          <a:ln>
            <a:noFill/>
          </a:ln>
        </p:spPr>
      </p:pic>
      <p:sp>
        <p:nvSpPr>
          <p:cNvPr id="1048576" name="PlaceHolder 1"/>
          <p:cNvSpPr>
            <a:spLocks noGrp="1"/>
          </p:cNvSpPr>
          <p:nvPr>
            <p:ph type="title"/>
          </p:nvPr>
        </p:nvSpPr>
        <p:spPr>
          <a:xfrm>
            <a:off x="1751040" y="1300680"/>
            <a:ext cx="8689680" cy="2508840"/>
          </a:xfrm>
          <a:prstGeom prst="rect"/>
        </p:spPr>
        <p:txBody>
          <a:bodyPr anchor="b">
            <a:normAutofit/>
          </a:bodyPr>
          <a:p>
            <a:pPr algn="ctr">
              <a:lnSpc>
                <a:spcPct val="90000"/>
              </a:lnSpc>
            </a:pPr>
            <a:r>
              <a:rPr b="0" cap="all" sz="4800" lang="ru-RU" spc="-1" strike="noStrike">
                <a:solidFill>
                  <a:srgbClr val="000000"/>
                </a:solidFill>
                <a:latin typeface="Tw Cen MT"/>
              </a:rPr>
              <a:t>Образец заголовка</a:t>
            </a:r>
            <a:endParaRPr b="0" sz="4800" lang="ru-RU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1048577" name="PlaceHolder 2"/>
          <p:cNvSpPr>
            <a:spLocks noGrp="1"/>
          </p:cNvSpPr>
          <p:nvPr>
            <p:ph type="dt"/>
          </p:nvPr>
        </p:nvSpPr>
        <p:spPr>
          <a:xfrm>
            <a:off x="7678800" y="5883120"/>
            <a:ext cx="2742840" cy="364680"/>
          </a:xfrm>
          <a:prstGeom prst="rect"/>
        </p:spPr>
        <p:txBody>
          <a:bodyPr anchor="ctr"/>
          <a:p>
            <a:pPr algn="r">
              <a:lnSpc>
                <a:spcPct val="100000"/>
              </a:lnSpc>
            </a:pPr>
            <a:fld id="{DFAA238F-4541-4E56-81CB-1E7C06151909}" type="datetime">
              <a:rPr b="0" sz="1000" lang="ru-RU" spc="-1" strike="noStrike">
                <a:solidFill>
                  <a:srgbClr val="000000"/>
                </a:solidFill>
                <a:latin typeface="Tw Cen MT"/>
              </a:rPr>
              <a:t>30.11.22</a:t>
            </a:fld>
            <a:endParaRPr b="0" sz="1000" lang="ru-RU" spc="-1" strike="noStrike">
              <a:latin typeface="Times New Roman"/>
            </a:endParaRPr>
          </a:p>
        </p:txBody>
      </p:sp>
      <p:sp>
        <p:nvSpPr>
          <p:cNvPr id="1048578" name="PlaceHolder 3"/>
          <p:cNvSpPr>
            <a:spLocks noGrp="1"/>
          </p:cNvSpPr>
          <p:nvPr>
            <p:ph type="ftr"/>
          </p:nvPr>
        </p:nvSpPr>
        <p:spPr>
          <a:xfrm>
            <a:off x="913680" y="5883120"/>
            <a:ext cx="6672600" cy="364680"/>
          </a:xfrm>
          <a:prstGeom prst="rect"/>
        </p:spPr>
        <p:txBody>
          <a:bodyPr anchor="ctr"/>
          <a:p>
            <a:endParaRPr b="0" sz="2400" lang="ru-RU" spc="-1" strike="noStrike">
              <a:latin typeface="Times New Roman"/>
            </a:endParaRPr>
          </a:p>
        </p:txBody>
      </p:sp>
      <p:sp>
        <p:nvSpPr>
          <p:cNvPr id="1048579" name="PlaceHolder 4"/>
          <p:cNvSpPr>
            <a:spLocks noGrp="1"/>
          </p:cNvSpPr>
          <p:nvPr>
            <p:ph type="sldNum"/>
          </p:nvPr>
        </p:nvSpPr>
        <p:spPr>
          <a:xfrm>
            <a:off x="10514160" y="5883120"/>
            <a:ext cx="763920" cy="364680"/>
          </a:xfrm>
          <a:prstGeom prst="rect"/>
        </p:spPr>
        <p:txBody>
          <a:bodyPr anchor="ctr"/>
          <a:p>
            <a:pPr algn="r">
              <a:lnSpc>
                <a:spcPct val="100000"/>
              </a:lnSpc>
            </a:pPr>
            <a:fld id="{866B3BF1-236E-42A9-B07F-75FA1DA6F1C2}" type="slidenum">
              <a:rPr b="0" sz="1000" lang="ru-RU" spc="-1" strike="noStrike">
                <a:solidFill>
                  <a:srgbClr val="000000"/>
                </a:solidFill>
                <a:latin typeface="Tw Cen MT"/>
              </a:rPr>
              <a:t>&lt;номер&gt;</a:t>
            </a:fld>
            <a:endParaRPr b="0" sz="1000" lang="ru-RU" spc="-1" strike="noStrike">
              <a:latin typeface="Times New Roman"/>
            </a:endParaRPr>
          </a:p>
        </p:txBody>
      </p:sp>
      <p:sp>
        <p:nvSpPr>
          <p:cNvPr id="1048580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/>
        </p:spPr>
        <p:txBody>
          <a:bodyPr bIns="0" lIns="0" rIns="0" tIns="0">
            <a:normAutofit/>
          </a:bodyPr>
          <a:p>
            <a:pPr indent="-324000" marL="432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cap="all" sz="2000" lang="ru-RU" spc="-1" strike="noStrike">
                <a:solidFill>
                  <a:srgbClr val="000000"/>
                </a:solidFill>
                <a:latin typeface="Tw Cen MT"/>
              </a:rPr>
              <a:t>Для правки структуры щёлкните мышью</a:t>
            </a:r>
            <a:endParaRPr b="0" cap="all" sz="2000" lang="ru-RU" spc="-1" strike="noStrike">
              <a:solidFill>
                <a:srgbClr val="000000"/>
              </a:solidFill>
              <a:latin typeface="Tw Cen MT"/>
            </a:endParaRPr>
          </a:p>
          <a:p>
            <a:pPr indent="-324000" lvl="1" marL="86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cap="all" sz="1600" lang="ru-RU" spc="-1" strike="noStrike">
                <a:solidFill>
                  <a:srgbClr val="000000"/>
                </a:solidFill>
                <a:latin typeface="Tw Cen MT"/>
              </a:rPr>
              <a:t>Второй уровень структуры</a:t>
            </a:r>
            <a:endParaRPr b="0" cap="all" sz="1600" lang="ru-RU" spc="-1" strike="noStrike">
              <a:solidFill>
                <a:srgbClr val="000000"/>
              </a:solidFill>
              <a:latin typeface="Tw Cen MT"/>
            </a:endParaRPr>
          </a:p>
          <a:p>
            <a:pPr indent="-288000" lvl="2" marL="1296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cap="all" sz="1400" lang="ru-RU" spc="-1" strike="noStrike">
                <a:solidFill>
                  <a:srgbClr val="000000"/>
                </a:solidFill>
                <a:latin typeface="Tw Cen MT"/>
              </a:rPr>
              <a:t>Третий уровень структуры</a:t>
            </a:r>
            <a:endParaRPr b="0" cap="all" sz="1400" lang="ru-RU" spc="-1" strike="noStrike">
              <a:solidFill>
                <a:srgbClr val="000000"/>
              </a:solidFill>
              <a:latin typeface="Tw Cen MT"/>
            </a:endParaRPr>
          </a:p>
          <a:p>
            <a:pPr indent="-216000" lvl="3" marL="1728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cap="all" sz="1400" lang="ru-RU" spc="-1" strike="noStrike">
                <a:solidFill>
                  <a:srgbClr val="000000"/>
                </a:solidFill>
                <a:latin typeface="Tw Cen MT"/>
              </a:rPr>
              <a:t>Четвёртый уровень структуры</a:t>
            </a:r>
            <a:endParaRPr b="0" cap="all" sz="1400" lang="ru-RU" spc="-1" strike="noStrike">
              <a:solidFill>
                <a:srgbClr val="000000"/>
              </a:solidFill>
              <a:latin typeface="Tw Cen MT"/>
            </a:endParaRPr>
          </a:p>
          <a:p>
            <a:pPr indent="-216000" lvl="4" marL="2160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cap="all" sz="2000" lang="ru-RU" spc="-1" strike="noStrike">
                <a:solidFill>
                  <a:srgbClr val="000000"/>
                </a:solidFill>
                <a:latin typeface="Tw Cen MT"/>
              </a:rPr>
              <a:t>Пятый уровень структуры</a:t>
            </a:r>
            <a:endParaRPr b="0" cap="all" sz="2000" lang="ru-RU" spc="-1" strike="noStrike">
              <a:solidFill>
                <a:srgbClr val="000000"/>
              </a:solidFill>
              <a:latin typeface="Tw Cen MT"/>
            </a:endParaRPr>
          </a:p>
          <a:p>
            <a:pPr indent="-216000" lvl="5" marL="2592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cap="all" sz="2000" lang="ru-RU" spc="-1" strike="noStrike">
                <a:solidFill>
                  <a:srgbClr val="000000"/>
                </a:solidFill>
                <a:latin typeface="Tw Cen MT"/>
              </a:rPr>
              <a:t>Шестой уровень структуры</a:t>
            </a:r>
            <a:endParaRPr b="0" cap="all" sz="2000" lang="ru-RU" spc="-1" strike="noStrike">
              <a:solidFill>
                <a:srgbClr val="000000"/>
              </a:solidFill>
              <a:latin typeface="Tw Cen MT"/>
            </a:endParaRPr>
          </a:p>
          <a:p>
            <a:pPr indent="-216000" lvl="6" marL="3024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cap="all" sz="2000" lang="ru-RU" spc="-1" strike="noStrike">
                <a:solidFill>
                  <a:srgbClr val="000000"/>
                </a:solidFill>
                <a:latin typeface="Tw Cen MT"/>
              </a:rPr>
              <a:t>Седьмой уровень структуры</a:t>
            </a:r>
            <a:endParaRPr b="0" cap="all" sz="2000" lang="ru-RU" spc="-1" strike="noStrike">
              <a:solidFill>
                <a:srgbClr val="000000"/>
              </a:solidFill>
              <a:latin typeface="Tw Cen MT"/>
            </a:endParaRPr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</p:sldLayoutId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4" name="Picture 2" descr=""/>
          <p:cNvPicPr>
            <a:picLocks/>
          </p:cNvPicPr>
          <p:nvPr/>
        </p:nvPicPr>
        <p:blipFill>
          <a:blip xmlns:r="http://schemas.openxmlformats.org/officeDocument/2006/relationships" r:embed="rId13"/>
          <a:stretch>
            <a:fillRect/>
          </a:stretch>
        </p:blipFill>
        <p:spPr>
          <a:xfrm>
            <a:off x="0" y="0"/>
            <a:ext cx="12191760" cy="6857640"/>
          </a:xfrm>
          <a:prstGeom prst="rect"/>
          <a:ln>
            <a:noFill/>
          </a:ln>
        </p:spPr>
      </p:pic>
      <p:pic>
        <p:nvPicPr>
          <p:cNvPr id="2097155" name="Picture 2" descr=""/>
          <p:cNvPicPr>
            <a:picLocks/>
          </p:cNvPicPr>
          <p:nvPr/>
        </p:nvPicPr>
        <p:blipFill>
          <a:blip xmlns:r="http://schemas.openxmlformats.org/officeDocument/2006/relationships" r:embed="rId14"/>
          <a:stretch>
            <a:fillRect/>
          </a:stretch>
        </p:blipFill>
        <p:spPr>
          <a:xfrm>
            <a:off x="0" y="0"/>
            <a:ext cx="12191760" cy="6857640"/>
          </a:xfrm>
          <a:prstGeom prst="rect"/>
          <a:ln>
            <a:noFill/>
          </a:ln>
        </p:spPr>
      </p:pic>
      <p:sp>
        <p:nvSpPr>
          <p:cNvPr id="1048585" name="PlaceHolder 1"/>
          <p:cNvSpPr>
            <a:spLocks noGrp="1"/>
          </p:cNvSpPr>
          <p:nvPr>
            <p:ph type="title"/>
          </p:nvPr>
        </p:nvSpPr>
        <p:spPr>
          <a:xfrm>
            <a:off x="913680" y="618480"/>
            <a:ext cx="10364040" cy="1595880"/>
          </a:xfrm>
          <a:prstGeom prst="rect"/>
        </p:spPr>
        <p:txBody>
          <a:bodyPr anchor="ctr"/>
          <a:p>
            <a:pPr algn="ctr">
              <a:lnSpc>
                <a:spcPct val="90000"/>
              </a:lnSpc>
            </a:pPr>
            <a:r>
              <a:rPr b="0" cap="all" sz="3600" lang="ru-RU" spc="-1" strike="noStrike">
                <a:solidFill>
                  <a:srgbClr val="000000"/>
                </a:solidFill>
                <a:latin typeface="Tw Cen MT"/>
              </a:rPr>
              <a:t>Образец заголовка</a:t>
            </a:r>
            <a:endParaRPr b="0" sz="3600" lang="ru-RU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1048586" name="PlaceHolder 2"/>
          <p:cNvSpPr>
            <a:spLocks noGrp="1"/>
          </p:cNvSpPr>
          <p:nvPr>
            <p:ph type="body"/>
          </p:nvPr>
        </p:nvSpPr>
        <p:spPr>
          <a:xfrm>
            <a:off x="913680" y="2367000"/>
            <a:ext cx="10363320" cy="3423600"/>
          </a:xfrm>
          <a:prstGeom prst="rect"/>
        </p:spPr>
        <p:txBody>
          <a:bodyPr/>
          <a:p>
            <a:pPr indent="-228240" marL="228600">
              <a:lnSpc>
                <a:spcPct val="12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cap="all" sz="2000" lang="ru-RU" spc="-1" strike="noStrike">
                <a:solidFill>
                  <a:srgbClr val="000000"/>
                </a:solidFill>
                <a:latin typeface="Tw Cen MT"/>
              </a:rPr>
              <a:t>Образец текста</a:t>
            </a:r>
            <a:endParaRPr b="0" cap="all" sz="2000" lang="ru-RU" spc="-1" strike="noStrike">
              <a:solidFill>
                <a:srgbClr val="000000"/>
              </a:solidFill>
              <a:latin typeface="Tw Cen MT"/>
            </a:endParaRPr>
          </a:p>
          <a:p>
            <a:pPr indent="-228240" lvl="1" marL="685800">
              <a:lnSpc>
                <a:spcPct val="12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cap="all" sz="1800" lang="ru-RU" spc="-1" strike="noStrike">
                <a:solidFill>
                  <a:srgbClr val="000000"/>
                </a:solidFill>
                <a:latin typeface="Tw Cen MT"/>
              </a:rPr>
              <a:t>Второй уровень</a:t>
            </a:r>
            <a:endParaRPr b="0" cap="all" sz="1800" lang="ru-RU" spc="-1" strike="noStrike">
              <a:solidFill>
                <a:srgbClr val="000000"/>
              </a:solidFill>
              <a:latin typeface="Tw Cen MT"/>
            </a:endParaRPr>
          </a:p>
          <a:p>
            <a:pPr indent="-228240" lvl="2" marL="1143000">
              <a:lnSpc>
                <a:spcPct val="12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cap="all" sz="1600" lang="ru-RU" spc="-1" strike="noStrike">
                <a:solidFill>
                  <a:srgbClr val="000000"/>
                </a:solidFill>
                <a:latin typeface="Tw Cen MT"/>
              </a:rPr>
              <a:t>Третий уровень</a:t>
            </a:r>
            <a:endParaRPr b="0" cap="all" sz="1600" lang="ru-RU" spc="-1" strike="noStrike">
              <a:solidFill>
                <a:srgbClr val="000000"/>
              </a:solidFill>
              <a:latin typeface="Tw Cen MT"/>
            </a:endParaRPr>
          </a:p>
          <a:p>
            <a:pPr indent="-228240" lvl="3" marL="1600200">
              <a:lnSpc>
                <a:spcPct val="12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cap="all" sz="1400" lang="ru-RU" spc="-1" strike="noStrike">
                <a:solidFill>
                  <a:srgbClr val="000000"/>
                </a:solidFill>
                <a:latin typeface="Tw Cen MT"/>
              </a:rPr>
              <a:t>Четвертый уровень</a:t>
            </a:r>
            <a:endParaRPr b="0" cap="all" sz="1400" lang="ru-RU" spc="-1" strike="noStrike">
              <a:solidFill>
                <a:srgbClr val="000000"/>
              </a:solidFill>
              <a:latin typeface="Tw Cen MT"/>
            </a:endParaRPr>
          </a:p>
          <a:p>
            <a:pPr indent="-228240" lvl="4" marL="2057400">
              <a:lnSpc>
                <a:spcPct val="12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cap="all" sz="1400" lang="ru-RU" spc="-1" strike="noStrike">
                <a:solidFill>
                  <a:srgbClr val="000000"/>
                </a:solidFill>
                <a:latin typeface="Tw Cen MT"/>
              </a:rPr>
              <a:t>Пятый уровень</a:t>
            </a:r>
            <a:endParaRPr b="0" cap="all" sz="1400" lang="ru-RU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1048587" name="PlaceHolder 3"/>
          <p:cNvSpPr>
            <a:spLocks noGrp="1"/>
          </p:cNvSpPr>
          <p:nvPr>
            <p:ph type="dt"/>
          </p:nvPr>
        </p:nvSpPr>
        <p:spPr>
          <a:xfrm>
            <a:off x="7678800" y="5883120"/>
            <a:ext cx="2742840" cy="364680"/>
          </a:xfrm>
          <a:prstGeom prst="rect"/>
        </p:spPr>
        <p:txBody>
          <a:bodyPr anchor="ctr"/>
          <a:p>
            <a:pPr algn="r">
              <a:lnSpc>
                <a:spcPct val="100000"/>
              </a:lnSpc>
            </a:pPr>
            <a:fld id="{D437FFEA-1ECB-4BB3-AB28-AAA4ABDD52AE}" type="datetime">
              <a:rPr b="0" sz="1000" lang="ru-RU" spc="-1" strike="noStrike">
                <a:solidFill>
                  <a:srgbClr val="000000"/>
                </a:solidFill>
                <a:latin typeface="Tw Cen MT"/>
              </a:rPr>
              <a:t>30.11.22</a:t>
            </a:fld>
            <a:endParaRPr b="0" sz="1000" lang="ru-RU" spc="-1" strike="noStrike">
              <a:latin typeface="Times New Roman"/>
            </a:endParaRPr>
          </a:p>
        </p:txBody>
      </p:sp>
      <p:sp>
        <p:nvSpPr>
          <p:cNvPr id="1048588" name="PlaceHolder 4"/>
          <p:cNvSpPr>
            <a:spLocks noGrp="1"/>
          </p:cNvSpPr>
          <p:nvPr>
            <p:ph type="ftr"/>
          </p:nvPr>
        </p:nvSpPr>
        <p:spPr>
          <a:xfrm>
            <a:off x="913680" y="5883120"/>
            <a:ext cx="6672600" cy="364680"/>
          </a:xfrm>
          <a:prstGeom prst="rect"/>
        </p:spPr>
        <p:txBody>
          <a:bodyPr anchor="ctr"/>
          <a:p>
            <a:endParaRPr b="0" sz="2400" lang="ru-RU" spc="-1" strike="noStrike">
              <a:latin typeface="Times New Roman"/>
            </a:endParaRPr>
          </a:p>
        </p:txBody>
      </p:sp>
      <p:sp>
        <p:nvSpPr>
          <p:cNvPr id="1048589" name="PlaceHolder 5"/>
          <p:cNvSpPr>
            <a:spLocks noGrp="1"/>
          </p:cNvSpPr>
          <p:nvPr>
            <p:ph type="sldNum"/>
          </p:nvPr>
        </p:nvSpPr>
        <p:spPr>
          <a:xfrm>
            <a:off x="10514160" y="5883120"/>
            <a:ext cx="763920" cy="364680"/>
          </a:xfrm>
          <a:prstGeom prst="rect"/>
        </p:spPr>
        <p:txBody>
          <a:bodyPr anchor="ctr"/>
          <a:p>
            <a:pPr algn="r">
              <a:lnSpc>
                <a:spcPct val="100000"/>
              </a:lnSpc>
            </a:pPr>
            <a:fld id="{7FD073DF-B5D7-4B60-BCFD-FFAC6AE48B22}" type="slidenum">
              <a:rPr b="0" sz="1000" lang="ru-RU" spc="-1" strike="noStrike">
                <a:solidFill>
                  <a:srgbClr val="000000"/>
                </a:solidFill>
                <a:latin typeface="Tw Cen MT"/>
              </a:rPr>
              <a:t>1</a:t>
            </a:fld>
            <a:endParaRPr b="0" sz="1000" lang="ru-RU" spc="-1" strike="noStrike">
              <a:latin typeface="Times New Roman"/>
            </a:endParaRPr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</p:sldLayoutId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7" name="Picture 2" descr=""/>
          <p:cNvPicPr>
            <a:picLocks/>
          </p:cNvPicPr>
          <p:nvPr/>
        </p:nvPicPr>
        <p:blipFill>
          <a:blip xmlns:r="http://schemas.openxmlformats.org/officeDocument/2006/relationships" r:embed="rId13"/>
          <a:stretch>
            <a:fillRect/>
          </a:stretch>
        </p:blipFill>
        <p:spPr>
          <a:xfrm>
            <a:off x="0" y="0"/>
            <a:ext cx="12191760" cy="6857640"/>
          </a:xfrm>
          <a:prstGeom prst="rect"/>
          <a:ln>
            <a:noFill/>
          </a:ln>
        </p:spPr>
      </p:pic>
      <p:pic>
        <p:nvPicPr>
          <p:cNvPr id="2097158" name="Picture 10" descr=""/>
          <p:cNvPicPr>
            <a:picLocks/>
          </p:cNvPicPr>
          <p:nvPr/>
        </p:nvPicPr>
        <p:blipFill>
          <a:blip xmlns:r="http://schemas.openxmlformats.org/officeDocument/2006/relationships" r:embed="rId14"/>
          <a:stretch>
            <a:fillRect/>
          </a:stretch>
        </p:blipFill>
        <p:spPr>
          <a:xfrm>
            <a:off x="0" y="0"/>
            <a:ext cx="12191760" cy="6857640"/>
          </a:xfrm>
          <a:prstGeom prst="rect"/>
          <a:ln>
            <a:noFill/>
          </a:ln>
        </p:spPr>
      </p:pic>
      <p:sp>
        <p:nvSpPr>
          <p:cNvPr id="1048596" name="PlaceHolder 1"/>
          <p:cNvSpPr>
            <a:spLocks noGrp="1"/>
          </p:cNvSpPr>
          <p:nvPr>
            <p:ph type="title"/>
          </p:nvPr>
        </p:nvSpPr>
        <p:spPr>
          <a:xfrm>
            <a:off x="913680" y="609480"/>
            <a:ext cx="3935160" cy="2022840"/>
          </a:xfrm>
          <a:prstGeom prst="rect"/>
        </p:spPr>
        <p:txBody>
          <a:bodyPr anchor="b"/>
          <a:p>
            <a:pPr algn="ctr">
              <a:lnSpc>
                <a:spcPct val="90000"/>
              </a:lnSpc>
            </a:pPr>
            <a:r>
              <a:rPr b="0" cap="all" sz="3200" lang="ru-RU" spc="-1" strike="noStrike">
                <a:solidFill>
                  <a:srgbClr val="000000"/>
                </a:solidFill>
                <a:latin typeface="Tw Cen MT"/>
              </a:rPr>
              <a:t>Образец заголовка</a:t>
            </a:r>
            <a:endParaRPr b="0" sz="3200" lang="ru-RU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1048597" name="PlaceHolder 2"/>
          <p:cNvSpPr>
            <a:spLocks noGrp="1"/>
          </p:cNvSpPr>
          <p:nvPr>
            <p:ph type="body"/>
          </p:nvPr>
        </p:nvSpPr>
        <p:spPr>
          <a:xfrm>
            <a:off x="5078160" y="609480"/>
            <a:ext cx="6199920" cy="5181120"/>
          </a:xfrm>
          <a:prstGeom prst="rect"/>
        </p:spPr>
        <p:txBody>
          <a:bodyPr/>
          <a:p>
            <a:pPr indent="-228240" marL="228600">
              <a:lnSpc>
                <a:spcPct val="12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cap="all" sz="2000" lang="ru-RU" spc="-1" strike="noStrike">
                <a:solidFill>
                  <a:srgbClr val="000000"/>
                </a:solidFill>
                <a:latin typeface="Tw Cen MT"/>
              </a:rPr>
              <a:t>Образец текста</a:t>
            </a:r>
            <a:endParaRPr b="0" cap="all" sz="2000" lang="ru-RU" spc="-1" strike="noStrike">
              <a:solidFill>
                <a:srgbClr val="000000"/>
              </a:solidFill>
              <a:latin typeface="Tw Cen MT"/>
            </a:endParaRPr>
          </a:p>
          <a:p>
            <a:pPr indent="-228240" lvl="1" marL="685800">
              <a:lnSpc>
                <a:spcPct val="12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cap="all" sz="1800" lang="ru-RU" spc="-1" strike="noStrike">
                <a:solidFill>
                  <a:srgbClr val="000000"/>
                </a:solidFill>
                <a:latin typeface="Tw Cen MT"/>
              </a:rPr>
              <a:t>Второй уровень</a:t>
            </a:r>
            <a:endParaRPr b="0" cap="all" sz="1800" lang="ru-RU" spc="-1" strike="noStrike">
              <a:solidFill>
                <a:srgbClr val="000000"/>
              </a:solidFill>
              <a:latin typeface="Tw Cen MT"/>
            </a:endParaRPr>
          </a:p>
          <a:p>
            <a:pPr indent="-228240" lvl="2" marL="1143000">
              <a:lnSpc>
                <a:spcPct val="12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cap="all" sz="1600" lang="ru-RU" spc="-1" strike="noStrike">
                <a:solidFill>
                  <a:srgbClr val="000000"/>
                </a:solidFill>
                <a:latin typeface="Tw Cen MT"/>
              </a:rPr>
              <a:t>Третий уровень</a:t>
            </a:r>
            <a:endParaRPr b="0" cap="all" sz="1600" lang="ru-RU" spc="-1" strike="noStrike">
              <a:solidFill>
                <a:srgbClr val="000000"/>
              </a:solidFill>
              <a:latin typeface="Tw Cen MT"/>
            </a:endParaRPr>
          </a:p>
          <a:p>
            <a:pPr indent="-228240" lvl="3" marL="1600200">
              <a:lnSpc>
                <a:spcPct val="12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cap="all" sz="1400" lang="ru-RU" spc="-1" strike="noStrike">
                <a:solidFill>
                  <a:srgbClr val="000000"/>
                </a:solidFill>
                <a:latin typeface="Tw Cen MT"/>
              </a:rPr>
              <a:t>Четвертый уровень</a:t>
            </a:r>
            <a:endParaRPr b="0" cap="all" sz="1400" lang="ru-RU" spc="-1" strike="noStrike">
              <a:solidFill>
                <a:srgbClr val="000000"/>
              </a:solidFill>
              <a:latin typeface="Tw Cen MT"/>
            </a:endParaRPr>
          </a:p>
          <a:p>
            <a:pPr indent="-228240" lvl="4" marL="2057400">
              <a:lnSpc>
                <a:spcPct val="12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cap="all" sz="1400" lang="ru-RU" spc="-1" strike="noStrike">
                <a:solidFill>
                  <a:srgbClr val="000000"/>
                </a:solidFill>
                <a:latin typeface="Tw Cen MT"/>
              </a:rPr>
              <a:t>Пятый уровень</a:t>
            </a:r>
            <a:endParaRPr b="0" cap="all" sz="1400" lang="ru-RU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1048598" name="PlaceHolder 3"/>
          <p:cNvSpPr>
            <a:spLocks noGrp="1"/>
          </p:cNvSpPr>
          <p:nvPr>
            <p:ph type="body"/>
          </p:nvPr>
        </p:nvSpPr>
        <p:spPr>
          <a:xfrm>
            <a:off x="913680" y="2632680"/>
            <a:ext cx="3935160" cy="3157920"/>
          </a:xfrm>
          <a:prstGeom prst="rect"/>
        </p:spPr>
        <p:txBody>
          <a:bodyPr/>
          <a:p>
            <a:pPr algn="ctr">
              <a:lnSpc>
                <a:spcPct val="120000"/>
              </a:lnSpc>
              <a:spcBef>
                <a:spcPts val="1001"/>
              </a:spcBef>
            </a:pPr>
            <a:r>
              <a:rPr b="0" cap="all" sz="1600" lang="ru-RU" spc="-1" strike="noStrike">
                <a:solidFill>
                  <a:srgbClr val="000000"/>
                </a:solidFill>
                <a:latin typeface="Tw Cen MT"/>
              </a:rPr>
              <a:t>Образец текста</a:t>
            </a:r>
            <a:endParaRPr b="0" cap="all" sz="1600" lang="ru-RU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1048599" name="PlaceHolder 4"/>
          <p:cNvSpPr>
            <a:spLocks noGrp="1"/>
          </p:cNvSpPr>
          <p:nvPr>
            <p:ph type="dt"/>
          </p:nvPr>
        </p:nvSpPr>
        <p:spPr>
          <a:xfrm>
            <a:off x="7678800" y="5883120"/>
            <a:ext cx="2742840" cy="364680"/>
          </a:xfrm>
          <a:prstGeom prst="rect"/>
        </p:spPr>
        <p:txBody>
          <a:bodyPr anchor="ctr"/>
          <a:p>
            <a:pPr algn="r">
              <a:lnSpc>
                <a:spcPct val="100000"/>
              </a:lnSpc>
            </a:pPr>
            <a:fld id="{C5309498-417F-420A-8C38-2BC1EC32F31A}" type="datetime">
              <a:rPr b="0" sz="1000" lang="ru-RU" spc="-1" strike="noStrike">
                <a:solidFill>
                  <a:srgbClr val="000000"/>
                </a:solidFill>
                <a:latin typeface="Tw Cen MT"/>
              </a:rPr>
              <a:t>30.11.22</a:t>
            </a:fld>
            <a:endParaRPr b="0" sz="1000" lang="ru-RU" spc="-1" strike="noStrike">
              <a:latin typeface="Times New Roman"/>
            </a:endParaRPr>
          </a:p>
        </p:txBody>
      </p:sp>
      <p:sp>
        <p:nvSpPr>
          <p:cNvPr id="1048600" name="PlaceHolder 5"/>
          <p:cNvSpPr>
            <a:spLocks noGrp="1"/>
          </p:cNvSpPr>
          <p:nvPr>
            <p:ph type="ftr"/>
          </p:nvPr>
        </p:nvSpPr>
        <p:spPr>
          <a:xfrm>
            <a:off x="913680" y="5883120"/>
            <a:ext cx="6672600" cy="364680"/>
          </a:xfrm>
          <a:prstGeom prst="rect"/>
        </p:spPr>
        <p:txBody>
          <a:bodyPr anchor="ctr"/>
          <a:p>
            <a:endParaRPr b="0" sz="2400" lang="ru-RU" spc="-1" strike="noStrike">
              <a:latin typeface="Times New Roman"/>
            </a:endParaRPr>
          </a:p>
        </p:txBody>
      </p:sp>
      <p:sp>
        <p:nvSpPr>
          <p:cNvPr id="1048601" name="PlaceHolder 6"/>
          <p:cNvSpPr>
            <a:spLocks noGrp="1"/>
          </p:cNvSpPr>
          <p:nvPr>
            <p:ph type="sldNum"/>
          </p:nvPr>
        </p:nvSpPr>
        <p:spPr>
          <a:xfrm>
            <a:off x="10514160" y="5883120"/>
            <a:ext cx="763920" cy="364680"/>
          </a:xfrm>
          <a:prstGeom prst="rect"/>
        </p:spPr>
        <p:txBody>
          <a:bodyPr anchor="ctr"/>
          <a:p>
            <a:pPr algn="r">
              <a:lnSpc>
                <a:spcPct val="100000"/>
              </a:lnSpc>
            </a:pPr>
            <a:fld id="{E0434128-5E51-457F-B282-17A37F826717}" type="slidenum">
              <a:rPr b="0" sz="1000" lang="ru-RU" spc="-1" strike="noStrike">
                <a:solidFill>
                  <a:srgbClr val="000000"/>
                </a:solidFill>
                <a:latin typeface="Tw Cen MT"/>
              </a:rPr>
              <a:t>1</a:t>
            </a:fld>
            <a:endParaRPr b="0" sz="1000" lang="ru-RU" spc="-1" strike="noStrike">
              <a:latin typeface="Times New Roman"/>
            </a:endParaRPr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image" Target="../media/image19.jpeg"/><Relationship Id="rId2" Type="http://schemas.openxmlformats.org/officeDocument/2006/relationships/image" Target="../media/image20.jpeg"/><Relationship Id="rId3" Type="http://schemas.openxmlformats.org/officeDocument/2006/relationships/slideLayout" Target="../slideLayouts/slideLayout25.xml"/></Relationships>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slideLayout" Target="../slideLayouts/slideLayout13.xml"/></Relationships>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25.xml"/></Relationships>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image" Target="../media/image10.png"/><Relationship Id="rId3" Type="http://schemas.openxmlformats.org/officeDocument/2006/relationships/image" Target="../media/image11.png"/><Relationship Id="rId4" Type="http://schemas.openxmlformats.org/officeDocument/2006/relationships/slideLayout" Target="../slideLayouts/slideLayout13.xml"/></Relationships>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slideLayout" Target="../slideLayouts/slideLayout13.xml"/></Relationships>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image" Target="../media/image14.jpeg"/><Relationship Id="rId3" Type="http://schemas.openxmlformats.org/officeDocument/2006/relationships/image" Target="../media/image15.jpeg"/><Relationship Id="rId4" Type="http://schemas.openxmlformats.org/officeDocument/2006/relationships/slideLayout" Target="../slideLayouts/slideLayout13.xml"/></Relationships>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image" Target="../media/image17.jpeg"/><Relationship Id="rId3" Type="http://schemas.openxmlformats.org/officeDocument/2006/relationships/image" Target="../media/image18.jpeg"/><Relationship Id="rId4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3" name="TextShape 1"/>
          <p:cNvSpPr txBox="1"/>
          <p:nvPr/>
        </p:nvSpPr>
        <p:spPr>
          <a:xfrm>
            <a:off x="2160000" y="666360"/>
            <a:ext cx="8301600" cy="2285640"/>
          </a:xfrm>
          <a:prstGeom prst="rect"/>
          <a:noFill/>
          <a:ln>
            <a:noFill/>
          </a:ln>
        </p:spPr>
        <p:txBody>
          <a:bodyPr anchor="b">
            <a:normAutofit fontScale="85714" lnSpcReduction="20000"/>
          </a:bodyPr>
          <a:p>
            <a:pPr algn="ctr">
              <a:lnSpc>
                <a:spcPct val="90000"/>
              </a:lnSpc>
            </a:pPr>
            <a:r>
              <a:rPr b="1" cap="all" sz="1600" lang="ru-RU" spc="-1" strike="noStrike">
                <a:solidFill>
                  <a:srgbClr val="1B5337"/>
                </a:solidFill>
                <a:latin typeface="Tw Cen MT"/>
              </a:rPr>
              <a:t>Государственное бюджетное общеобразовательное учреждение «Школа №1400 </a:t>
            </a:r>
            <a:br/>
            <a:br/>
            <a:br/>
            <a:br/>
            <a:r>
              <a:rPr b="1" cap="all" sz="2400" lang="ru-RU" spc="-1" strike="noStrike">
                <a:solidFill>
                  <a:srgbClr val="1B5337"/>
                </a:solidFill>
                <a:latin typeface="Tw Cen MT"/>
              </a:rPr>
              <a:t>Проект « Выращивание экзотического дерева(авокадо)  в домашних условиях</a:t>
            </a:r>
            <a:r>
              <a:rPr b="1" cap="all" sz="1400" lang="ru-RU" spc="-1" strike="noStrike">
                <a:solidFill>
                  <a:srgbClr val="1B5337"/>
                </a:solidFill>
                <a:latin typeface="Tw Cen MT"/>
              </a:rPr>
              <a:t>»</a:t>
            </a:r>
            <a:br/>
            <a:br/>
            <a:br/>
            <a:br/>
            <a:r>
              <a:rPr b="1" cap="all" sz="2000" lang="ru-RU" spc="-1" strike="noStrike">
                <a:solidFill>
                  <a:srgbClr val="1B5337"/>
                </a:solidFill>
                <a:latin typeface="Tw Cen MT"/>
              </a:rPr>
              <a:t>Захарян Микаэла Сергеевна  3ДО группа №8</a:t>
            </a:r>
            <a:br/>
            <a:endParaRPr b="0" sz="2000" lang="ru-RU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1048584" name="TextShape 2"/>
          <p:cNvSpPr txBox="1"/>
          <p:nvPr/>
        </p:nvSpPr>
        <p:spPr>
          <a:xfrm>
            <a:off x="4061880" y="3644280"/>
            <a:ext cx="8129520" cy="3213360"/>
          </a:xfrm>
          <a:prstGeom prst="rect"/>
          <a:noFill/>
          <a:ln>
            <a:noFill/>
          </a:ln>
        </p:spPr>
        <p:txBody>
          <a:bodyPr>
            <a:normAutofit/>
          </a:bodyPr>
          <a:p>
            <a:pPr algn="ctr">
              <a:lnSpc>
                <a:spcPct val="120000"/>
              </a:lnSpc>
              <a:spcBef>
                <a:spcPts val="1001"/>
              </a:spcBef>
            </a:pPr>
            <a:r>
              <a:rPr b="0" cap="all" sz="2200" lang="ru-RU" spc="-1" strike="noStrike">
                <a:solidFill>
                  <a:srgbClr val="808080"/>
                </a:solidFill>
                <a:latin typeface="Tw Cen MT"/>
              </a:rPr>
              <a:t>                                  </a:t>
            </a:r>
            <a:endParaRPr b="0" sz="2200" lang="ru-RU" spc="-1" strike="noStrike">
              <a:latin typeface="Arial"/>
            </a:endParaRPr>
          </a:p>
          <a:p>
            <a:pPr algn="ctr">
              <a:lnSpc>
                <a:spcPct val="120000"/>
              </a:lnSpc>
              <a:spcBef>
                <a:spcPts val="1001"/>
              </a:spcBef>
            </a:pPr>
            <a:endParaRPr b="0" sz="2200" lang="ru-RU" spc="-1" strike="noStrike">
              <a:latin typeface="Arial"/>
            </a:endParaRPr>
          </a:p>
          <a:p>
            <a:pPr algn="ctr">
              <a:lnSpc>
                <a:spcPct val="120000"/>
              </a:lnSpc>
              <a:spcBef>
                <a:spcPts val="1001"/>
              </a:spcBef>
            </a:pPr>
            <a:r>
              <a:rPr b="0" cap="all" sz="2200" lang="ru-RU" spc="-1" strike="noStrike">
                <a:solidFill>
                  <a:srgbClr val="808080"/>
                </a:solidFill>
                <a:latin typeface="Tw Cen MT"/>
              </a:rPr>
              <a:t>                     </a:t>
            </a:r>
            <a:r>
              <a:rPr b="1" cap="all" sz="1800" lang="ru-RU" spc="-1" strike="noStrike">
                <a:solidFill>
                  <a:srgbClr val="1B5337"/>
                </a:solidFill>
                <a:latin typeface="Tw Cen MT"/>
              </a:rPr>
              <a:t>Руководитель проекта: Усик М.а..                            </a:t>
            </a:r>
            <a:endParaRPr b="0" sz="1800" lang="ru-RU" spc="-1" strike="noStrike">
              <a:latin typeface="Arial"/>
            </a:endParaRPr>
          </a:p>
          <a:p>
            <a:pPr algn="ctr">
              <a:lnSpc>
                <a:spcPct val="120000"/>
              </a:lnSpc>
              <a:spcBef>
                <a:spcPts val="1001"/>
              </a:spcBef>
            </a:pPr>
            <a:r>
              <a:rPr b="1" cap="all" sz="1800" lang="ru-RU" spc="-1" strike="noStrike">
                <a:solidFill>
                  <a:srgbClr val="1B5337"/>
                </a:solidFill>
                <a:latin typeface="Tw Cen MT"/>
              </a:rPr>
              <a:t>        </a:t>
            </a:r>
            <a:endParaRPr b="0" sz="1800" lang="ru-RU" spc="-1" strike="noStrike">
              <a:latin typeface="Arial"/>
            </a:endParaRPr>
          </a:p>
          <a:p>
            <a:pPr algn="ctr">
              <a:lnSpc>
                <a:spcPct val="120000"/>
              </a:lnSpc>
              <a:spcBef>
                <a:spcPts val="1001"/>
              </a:spcBef>
            </a:pPr>
            <a:endParaRPr b="0" sz="1800" lang="ru-RU" spc="-1" strike="noStrike">
              <a:latin typeface="Arial"/>
            </a:endParaRPr>
          </a:p>
          <a:p>
            <a:pPr algn="ctr">
              <a:lnSpc>
                <a:spcPct val="120000"/>
              </a:lnSpc>
              <a:spcBef>
                <a:spcPts val="1001"/>
              </a:spcBef>
            </a:pPr>
            <a:r>
              <a:rPr b="1" cap="all" sz="1600" lang="ru-RU" spc="-1" strike="noStrike">
                <a:solidFill>
                  <a:srgbClr val="1B5337"/>
                </a:solidFill>
                <a:latin typeface="Tw Cen MT"/>
              </a:rPr>
              <a:t>Москва 2022 г</a:t>
            </a:r>
            <a:endParaRPr b="0" sz="1600" lang="ru-RU" spc="-1" strike="noStrike">
              <a:latin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5" name="TextShape 1"/>
          <p:cNvSpPr txBox="1"/>
          <p:nvPr/>
        </p:nvSpPr>
        <p:spPr>
          <a:xfrm>
            <a:off x="913680" y="609480"/>
            <a:ext cx="3935160" cy="3015720"/>
          </a:xfrm>
          <a:prstGeom prst="rect"/>
          <a:noFill/>
          <a:ln>
            <a:noFill/>
          </a:ln>
        </p:spPr>
        <p:txBody>
          <a:bodyPr anchor="b">
            <a:normAutofit/>
          </a:bodyPr>
          <a:p>
            <a:pPr algn="ctr">
              <a:lnSpc>
                <a:spcPct val="90000"/>
              </a:lnSpc>
            </a:pPr>
            <a:br/>
            <a:br/>
            <a:br/>
            <a:br/>
            <a:br/>
            <a:r>
              <a:rPr b="1" cap="all" sz="2000" lang="ru-RU" spc="-1" strike="noStrike">
                <a:solidFill>
                  <a:srgbClr val="1B5337"/>
                </a:solidFill>
                <a:latin typeface="Comic Sans MS"/>
              </a:rPr>
              <a:t>Авокадо пошёл в рост</a:t>
            </a:r>
            <a:endParaRPr b="0" sz="2000" lang="ru-RU" spc="-1" strike="noStrike">
              <a:solidFill>
                <a:srgbClr val="000000"/>
              </a:solidFill>
              <a:latin typeface="Tw Cen MT"/>
            </a:endParaRPr>
          </a:p>
        </p:txBody>
      </p:sp>
      <p:pic>
        <p:nvPicPr>
          <p:cNvPr id="2097170" name="Объект 4" descr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1681920" y="4107600"/>
            <a:ext cx="1927080" cy="2529720"/>
          </a:xfrm>
          <a:prstGeom prst="rect"/>
          <a:ln>
            <a:noFill/>
          </a:ln>
        </p:spPr>
      </p:pic>
      <p:sp>
        <p:nvSpPr>
          <p:cNvPr id="1048616" name="TextShape 2"/>
          <p:cNvSpPr txBox="1"/>
          <p:nvPr/>
        </p:nvSpPr>
        <p:spPr>
          <a:xfrm>
            <a:off x="913680" y="779400"/>
            <a:ext cx="3935160" cy="3919680"/>
          </a:xfrm>
          <a:prstGeom prst="rect"/>
          <a:noFill/>
          <a:ln>
            <a:noFill/>
          </a:ln>
        </p:spPr>
        <p:txBody>
          <a:bodyPr/>
          <a:p>
            <a:pPr algn="ctr">
              <a:lnSpc>
                <a:spcPct val="120000"/>
              </a:lnSpc>
              <a:spcBef>
                <a:spcPts val="1001"/>
              </a:spcBef>
            </a:pPr>
            <a:r>
              <a:rPr b="1" cap="all" sz="1800" lang="ru-RU" spc="-1" strike="noStrike">
                <a:solidFill>
                  <a:srgbClr val="31521B"/>
                </a:solidFill>
                <a:latin typeface="Comic Sans MS"/>
              </a:rPr>
              <a:t>Растение активно росло,ему стало мало места в старом горшке и мы его пересадили. Правильный уход Помогает  сформировать крону.</a:t>
            </a:r>
            <a:endParaRPr b="0" cap="all" sz="1800" lang="ru-RU" spc="-1" strike="noStrike">
              <a:solidFill>
                <a:srgbClr val="000000"/>
              </a:solidFill>
              <a:latin typeface="Tw Cen MT"/>
            </a:endParaRPr>
          </a:p>
        </p:txBody>
      </p:sp>
      <p:pic>
        <p:nvPicPr>
          <p:cNvPr id="2097171" name="Рисунок 2" descr=""/>
          <p:cNvPicPr>
            <a:picLocks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6825240" y="441000"/>
            <a:ext cx="4759560" cy="5763600"/>
          </a:xfrm>
          <a:prstGeom prst="rect"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7" name="TextShape 1"/>
          <p:cNvSpPr txBox="1"/>
          <p:nvPr/>
        </p:nvSpPr>
        <p:spPr>
          <a:xfrm>
            <a:off x="976320" y="415440"/>
            <a:ext cx="10364040" cy="1595880"/>
          </a:xfrm>
          <a:prstGeom prst="rect"/>
          <a:noFill/>
          <a:ln>
            <a:noFill/>
          </a:ln>
        </p:spPr>
        <p:txBody>
          <a:bodyPr anchor="ctr">
            <a:normAutofit/>
          </a:bodyPr>
          <a:p>
            <a:pPr algn="ctr">
              <a:lnSpc>
                <a:spcPct val="90000"/>
              </a:lnSpc>
            </a:pPr>
            <a:r>
              <a:rPr b="0" cap="all" sz="3600" lang="ru-RU" spc="-1" strike="noStrike" u="sng">
                <a:solidFill>
                  <a:srgbClr val="297D53"/>
                </a:solidFill>
                <a:latin typeface="Comic Sans MS"/>
              </a:rPr>
              <a:t>Выводы:</a:t>
            </a:r>
            <a:endParaRPr b="0" sz="3600" lang="ru-RU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1048618" name="TextShape 2"/>
          <p:cNvSpPr txBox="1"/>
          <p:nvPr/>
        </p:nvSpPr>
        <p:spPr>
          <a:xfrm>
            <a:off x="3782520" y="1813320"/>
            <a:ext cx="6892920" cy="4157280"/>
          </a:xfrm>
          <a:prstGeom prst="rect"/>
          <a:noFill/>
          <a:ln>
            <a:noFill/>
          </a:ln>
        </p:spPr>
        <p:txBody>
          <a:bodyPr>
            <a:normAutofit/>
          </a:bodyPr>
          <a:p>
            <a:pPr algn="just" indent="-228240" marL="228600">
              <a:lnSpc>
                <a:spcPct val="14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1" cap="all" sz="1800" lang="ru-RU" spc="-1" strike="noStrike">
                <a:solidFill>
                  <a:srgbClr val="297D53"/>
                </a:solidFill>
                <a:latin typeface="Comic Sans MS"/>
              </a:rPr>
              <a:t>Вырастить авокадо в комнатных условиях возможно, если соблюдать все правила и  учитывать особенности растения. </a:t>
            </a:r>
            <a:endParaRPr b="0" cap="all" sz="1800" lang="ru-RU" spc="-1" strike="noStrike">
              <a:solidFill>
                <a:srgbClr val="000000"/>
              </a:solidFill>
              <a:latin typeface="Tw Cen MT"/>
            </a:endParaRPr>
          </a:p>
          <a:p>
            <a:pPr algn="just" indent="-228240" marL="228600">
              <a:lnSpc>
                <a:spcPct val="14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1" cap="all" sz="1800" lang="ru-RU" spc="-1" strike="noStrike">
                <a:solidFill>
                  <a:srgbClr val="297D53"/>
                </a:solidFill>
                <a:latin typeface="Comic Sans MS"/>
              </a:rPr>
              <a:t>Работа была достаточно кропотливая, но я получила хороший результат. Растения, как и любые живые существа, любят внимание и правильный уход.</a:t>
            </a:r>
            <a:endParaRPr b="0" cap="all" sz="1800" lang="ru-RU" spc="-1" strike="noStrike">
              <a:solidFill>
                <a:srgbClr val="000000"/>
              </a:solidFill>
              <a:latin typeface="Tw Cen MT"/>
            </a:endParaRPr>
          </a:p>
          <a:p>
            <a:pPr algn="r">
              <a:lnSpc>
                <a:spcPct val="120000"/>
              </a:lnSpc>
              <a:spcBef>
                <a:spcPts val="1001"/>
              </a:spcBef>
            </a:pPr>
            <a:endParaRPr b="0" cap="all" sz="1800" lang="ru-RU" spc="-1" strike="noStrike">
              <a:solidFill>
                <a:srgbClr val="000000"/>
              </a:solidFill>
              <a:latin typeface="Tw Cen MT"/>
            </a:endParaRPr>
          </a:p>
        </p:txBody>
      </p:sp>
      <p:pic>
        <p:nvPicPr>
          <p:cNvPr id="2097172" name="Рисунок 5" descr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847440" y="1921680"/>
            <a:ext cx="2352960" cy="3139200"/>
          </a:xfrm>
          <a:prstGeom prst="rect"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9" name="TextShape 1"/>
          <p:cNvSpPr txBox="1"/>
          <p:nvPr/>
        </p:nvSpPr>
        <p:spPr>
          <a:xfrm>
            <a:off x="732600" y="2086560"/>
            <a:ext cx="10239840" cy="3563280"/>
          </a:xfrm>
          <a:prstGeom prst="rect"/>
          <a:noFill/>
          <a:ln>
            <a:noFill/>
          </a:ln>
        </p:spPr>
        <p:txBody>
          <a:bodyPr anchor="ctr">
            <a:normAutofit/>
          </a:bodyPr>
          <a:p>
            <a:pPr algn="ctr">
              <a:lnSpc>
                <a:spcPct val="90000"/>
              </a:lnSpc>
            </a:pPr>
            <a:r>
              <a:rPr b="0" cap="all" sz="3600" lang="ru-RU" spc="-1" strike="noStrike" u="sng">
                <a:solidFill>
                  <a:srgbClr val="297D53"/>
                </a:solidFill>
                <a:latin typeface="Comic Sans MS"/>
              </a:rPr>
              <a:t>Спасибо за внимание!!!</a:t>
            </a:r>
            <a:endParaRPr b="0" sz="3600" lang="ru-RU" spc="-1" strike="noStrike">
              <a:solidFill>
                <a:srgbClr val="000000"/>
              </a:solidFill>
              <a:latin typeface="Tw Cen M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0" name="TextShape 1"/>
          <p:cNvSpPr txBox="1"/>
          <p:nvPr/>
        </p:nvSpPr>
        <p:spPr>
          <a:xfrm>
            <a:off x="245160" y="968400"/>
            <a:ext cx="10364040" cy="1595880"/>
          </a:xfrm>
          <a:prstGeom prst="rect"/>
          <a:noFill/>
          <a:ln>
            <a:noFill/>
          </a:ln>
        </p:spPr>
        <p:txBody>
          <a:bodyPr anchor="ctr">
            <a:normAutofit/>
          </a:bodyPr>
          <a:p>
            <a:pPr algn="ctr">
              <a:lnSpc>
                <a:spcPct val="90000"/>
              </a:lnSpc>
            </a:pPr>
            <a:r>
              <a:rPr b="0" cap="all" sz="3600" lang="ru-RU" spc="-1" strike="noStrike" u="sng">
                <a:solidFill>
                  <a:srgbClr val="297D53"/>
                </a:solidFill>
                <a:latin typeface="Comic Sans MS"/>
              </a:rPr>
              <a:t>Содержание</a:t>
            </a:r>
            <a:endParaRPr b="0" sz="3600" lang="ru-RU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1048591" name="TextShape 2"/>
          <p:cNvSpPr txBox="1"/>
          <p:nvPr/>
        </p:nvSpPr>
        <p:spPr>
          <a:xfrm>
            <a:off x="946080" y="2441160"/>
            <a:ext cx="10315080" cy="4515840"/>
          </a:xfrm>
          <a:prstGeom prst="rect"/>
          <a:noFill/>
          <a:ln>
            <a:noFill/>
          </a:ln>
        </p:spPr>
        <p:txBody>
          <a:bodyPr/>
          <a:p>
            <a:pPr>
              <a:lnSpc>
                <a:spcPct val="120000"/>
              </a:lnSpc>
              <a:spcBef>
                <a:spcPts val="1001"/>
              </a:spcBef>
            </a:pPr>
            <a:r>
              <a:rPr b="0" cap="all" sz="2000" lang="ru-RU" spc="-1" strike="noStrike">
                <a:solidFill>
                  <a:srgbClr val="297D53"/>
                </a:solidFill>
                <a:latin typeface="Comic Sans MS"/>
              </a:rPr>
              <a:t>Аннотация</a:t>
            </a:r>
            <a:endParaRPr b="0" cap="all" sz="2000" lang="ru-RU" spc="-1" strike="noStrike">
              <a:solidFill>
                <a:srgbClr val="000000"/>
              </a:solidFill>
              <a:latin typeface="Tw Cen MT"/>
            </a:endParaRPr>
          </a:p>
          <a:p>
            <a:pPr>
              <a:lnSpc>
                <a:spcPct val="120000"/>
              </a:lnSpc>
              <a:spcBef>
                <a:spcPts val="1001"/>
              </a:spcBef>
            </a:pPr>
            <a:r>
              <a:rPr b="0" cap="all" sz="2000" lang="ru-RU" spc="-1" strike="noStrike">
                <a:solidFill>
                  <a:srgbClr val="297D53"/>
                </a:solidFill>
                <a:latin typeface="Comic Sans MS"/>
              </a:rPr>
              <a:t>1.Введение. </a:t>
            </a:r>
            <a:endParaRPr b="0" cap="all" sz="2000" lang="ru-RU" spc="-1" strike="noStrike">
              <a:solidFill>
                <a:srgbClr val="000000"/>
              </a:solidFill>
              <a:latin typeface="Tw Cen MT"/>
            </a:endParaRPr>
          </a:p>
          <a:p>
            <a:pPr>
              <a:lnSpc>
                <a:spcPct val="120000"/>
              </a:lnSpc>
              <a:spcBef>
                <a:spcPts val="1001"/>
              </a:spcBef>
            </a:pPr>
            <a:r>
              <a:rPr b="0" cap="all" sz="2000" lang="ru-RU" spc="-1" strike="noStrike">
                <a:solidFill>
                  <a:srgbClr val="297D53"/>
                </a:solidFill>
                <a:latin typeface="Comic Sans MS"/>
              </a:rPr>
              <a:t>1.2. Что за растение Авокадо</a:t>
            </a:r>
            <a:endParaRPr b="0" cap="all" sz="2000" lang="ru-RU" spc="-1" strike="noStrike">
              <a:solidFill>
                <a:srgbClr val="000000"/>
              </a:solidFill>
              <a:latin typeface="Tw Cen MT"/>
            </a:endParaRPr>
          </a:p>
          <a:p>
            <a:pPr>
              <a:lnSpc>
                <a:spcPct val="120000"/>
              </a:lnSpc>
              <a:spcBef>
                <a:spcPts val="1001"/>
              </a:spcBef>
            </a:pPr>
            <a:r>
              <a:rPr b="0" cap="all" sz="2000" lang="ru-RU" spc="-1" strike="noStrike">
                <a:solidFill>
                  <a:srgbClr val="297D53"/>
                </a:solidFill>
                <a:latin typeface="Comic Sans MS"/>
              </a:rPr>
              <a:t>1.3. Экскурсия в Ботанический сад</a:t>
            </a:r>
            <a:endParaRPr b="0" cap="all" sz="2000" lang="ru-RU" spc="-1" strike="noStrike">
              <a:solidFill>
                <a:srgbClr val="000000"/>
              </a:solidFill>
              <a:latin typeface="Tw Cen MT"/>
            </a:endParaRPr>
          </a:p>
          <a:p>
            <a:pPr>
              <a:lnSpc>
                <a:spcPct val="120000"/>
              </a:lnSpc>
              <a:spcBef>
                <a:spcPts val="1001"/>
              </a:spcBef>
            </a:pPr>
            <a:r>
              <a:rPr b="0" cap="all" sz="2000" lang="ru-RU" spc="-1" strike="noStrike">
                <a:solidFill>
                  <a:srgbClr val="297D53"/>
                </a:solidFill>
                <a:latin typeface="Comic Sans MS"/>
              </a:rPr>
              <a:t>2. Условия эксперимента</a:t>
            </a:r>
            <a:endParaRPr b="0" cap="all" sz="2000" lang="ru-RU" spc="-1" strike="noStrike">
              <a:solidFill>
                <a:srgbClr val="000000"/>
              </a:solidFill>
              <a:latin typeface="Tw Cen MT"/>
            </a:endParaRPr>
          </a:p>
          <a:p>
            <a:pPr>
              <a:lnSpc>
                <a:spcPct val="120000"/>
              </a:lnSpc>
              <a:spcBef>
                <a:spcPts val="1001"/>
              </a:spcBef>
            </a:pPr>
            <a:r>
              <a:rPr b="0" cap="all" sz="2000" lang="ru-RU" spc="-1" strike="noStrike">
                <a:solidFill>
                  <a:srgbClr val="297D53"/>
                </a:solidFill>
                <a:latin typeface="Comic Sans MS"/>
              </a:rPr>
              <a:t>3. Способ посадки </a:t>
            </a:r>
            <a:endParaRPr b="0" cap="all" sz="2000" lang="ru-RU" spc="-1" strike="noStrike">
              <a:solidFill>
                <a:srgbClr val="000000"/>
              </a:solidFill>
              <a:latin typeface="Tw Cen MT"/>
            </a:endParaRPr>
          </a:p>
          <a:p>
            <a:pPr>
              <a:lnSpc>
                <a:spcPct val="120000"/>
              </a:lnSpc>
              <a:spcBef>
                <a:spcPts val="1001"/>
              </a:spcBef>
            </a:pPr>
            <a:r>
              <a:rPr b="0" cap="all" sz="2000" lang="ru-RU" spc="-1" strike="noStrike">
                <a:solidFill>
                  <a:srgbClr val="297D53"/>
                </a:solidFill>
                <a:latin typeface="Comic Sans MS"/>
              </a:rPr>
              <a:t>4. Наблюдение за ростом</a:t>
            </a:r>
            <a:endParaRPr b="0" cap="all" sz="2000" lang="ru-RU" spc="-1" strike="noStrike">
              <a:solidFill>
                <a:srgbClr val="000000"/>
              </a:solidFill>
              <a:latin typeface="Tw Cen MT"/>
            </a:endParaRPr>
          </a:p>
          <a:p>
            <a:pPr>
              <a:lnSpc>
                <a:spcPct val="120000"/>
              </a:lnSpc>
              <a:spcBef>
                <a:spcPts val="1001"/>
              </a:spcBef>
            </a:pPr>
            <a:r>
              <a:rPr b="0" cap="all" sz="2000" lang="ru-RU" spc="-1" strike="noStrike">
                <a:solidFill>
                  <a:srgbClr val="297D53"/>
                </a:solidFill>
                <a:latin typeface="Comic Sans MS"/>
              </a:rPr>
              <a:t>5. Выводы</a:t>
            </a:r>
            <a:endParaRPr b="0" cap="all" sz="2000" lang="ru-RU" spc="-1" strike="noStrike">
              <a:solidFill>
                <a:srgbClr val="000000"/>
              </a:solidFill>
              <a:latin typeface="Tw Cen MT"/>
            </a:endParaRPr>
          </a:p>
          <a:p>
            <a:pPr>
              <a:lnSpc>
                <a:spcPct val="120000"/>
              </a:lnSpc>
              <a:spcBef>
                <a:spcPts val="1001"/>
              </a:spcBef>
            </a:pPr>
            <a:endParaRPr b="0" cap="all" sz="2000" lang="ru-RU" spc="-1" strike="noStrike">
              <a:solidFill>
                <a:srgbClr val="000000"/>
              </a:solidFill>
              <a:latin typeface="Tw Cen MT"/>
            </a:endParaRPr>
          </a:p>
          <a:p>
            <a:pPr>
              <a:lnSpc>
                <a:spcPct val="120000"/>
              </a:lnSpc>
              <a:spcBef>
                <a:spcPts val="1001"/>
              </a:spcBef>
            </a:pPr>
            <a:endParaRPr b="0" cap="all" sz="2000" lang="ru-RU" spc="-1" strike="noStrike">
              <a:solidFill>
                <a:srgbClr val="000000"/>
              </a:solidFill>
              <a:latin typeface="Tw Cen MT"/>
            </a:endParaRPr>
          </a:p>
          <a:p>
            <a:pPr>
              <a:lnSpc>
                <a:spcPct val="120000"/>
              </a:lnSpc>
              <a:spcBef>
                <a:spcPts val="1001"/>
              </a:spcBef>
            </a:pPr>
            <a:endParaRPr b="0" cap="all" sz="2000" lang="ru-RU" spc="-1" strike="noStrike">
              <a:solidFill>
                <a:srgbClr val="000000"/>
              </a:solidFill>
              <a:latin typeface="Tw Cen M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2" name="TextShape 1"/>
          <p:cNvSpPr txBox="1"/>
          <p:nvPr/>
        </p:nvSpPr>
        <p:spPr>
          <a:xfrm>
            <a:off x="913680" y="365760"/>
            <a:ext cx="10364040" cy="1152720"/>
          </a:xfrm>
          <a:prstGeom prst="rect"/>
          <a:noFill/>
          <a:ln>
            <a:noFill/>
          </a:ln>
        </p:spPr>
        <p:txBody>
          <a:bodyPr anchor="ctr">
            <a:normAutofit/>
          </a:bodyPr>
          <a:p>
            <a:pPr algn="ctr">
              <a:lnSpc>
                <a:spcPct val="90000"/>
              </a:lnSpc>
            </a:pPr>
            <a:r>
              <a:rPr b="1" cap="all" sz="2200" lang="ru-RU" spc="-1" strike="noStrike">
                <a:solidFill>
                  <a:srgbClr val="206252"/>
                </a:solidFill>
                <a:latin typeface="Tw Cen MT"/>
              </a:rPr>
              <a:t>«Выращивание авокадо в домашних условиях»</a:t>
            </a:r>
            <a:br/>
            <a:r>
              <a:rPr b="1" cap="all" sz="2400" lang="ru-RU" spc="-1" strike="noStrike">
                <a:solidFill>
                  <a:srgbClr val="206252"/>
                </a:solidFill>
                <a:latin typeface="Tw Cen MT"/>
              </a:rPr>
              <a:t>цель</a:t>
            </a:r>
            <a:r>
              <a:rPr b="0" cap="all" sz="3600" lang="ru-RU" spc="-1" strike="noStrike">
                <a:solidFill>
                  <a:srgbClr val="206252"/>
                </a:solidFill>
                <a:latin typeface="Tw Cen MT"/>
              </a:rPr>
              <a:t>: </a:t>
            </a:r>
            <a:r>
              <a:rPr b="1" cap="all" sz="2000" lang="ru-RU" spc="-1" strike="noStrike">
                <a:solidFill>
                  <a:srgbClr val="206252"/>
                </a:solidFill>
                <a:latin typeface="Tw Cen MT"/>
              </a:rPr>
              <a:t>узнать, возможно ли вырастить экзотическое растение авокадо в  городских условиях</a:t>
            </a:r>
            <a:endParaRPr b="0" sz="2000" lang="ru-RU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1048593" name="TextShape 2"/>
          <p:cNvSpPr txBox="1"/>
          <p:nvPr/>
        </p:nvSpPr>
        <p:spPr>
          <a:xfrm>
            <a:off x="167040" y="1415160"/>
            <a:ext cx="11918520" cy="5859720"/>
          </a:xfrm>
          <a:prstGeom prst="rect"/>
          <a:noFill/>
          <a:ln>
            <a:noFill/>
          </a:ln>
        </p:spPr>
        <p:txBody>
          <a:bodyPr>
            <a:normAutofit/>
          </a:bodyPr>
          <a:p>
            <a:pPr>
              <a:lnSpc>
                <a:spcPct val="120000"/>
              </a:lnSpc>
              <a:spcBef>
                <a:spcPts val="1001"/>
              </a:spcBef>
            </a:pPr>
            <a:r>
              <a:rPr b="1" cap="all" sz="1600" lang="ru-RU" spc="-1" strike="noStrike">
                <a:solidFill>
                  <a:srgbClr val="1B5337"/>
                </a:solidFill>
                <a:latin typeface="Tw Cen MT"/>
              </a:rPr>
              <a:t>Задачи:</a:t>
            </a:r>
            <a:endParaRPr b="0" cap="all" sz="1600" lang="ru-RU" spc="-1" strike="noStrike">
              <a:solidFill>
                <a:srgbClr val="000000"/>
              </a:solidFill>
              <a:latin typeface="Tw Cen MT"/>
            </a:endParaRPr>
          </a:p>
          <a:p>
            <a:pPr indent="-228240" marL="228600">
              <a:lnSpc>
                <a:spcPct val="12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1" cap="all" sz="1600" lang="ru-RU" spc="-1" strike="noStrike">
                <a:solidFill>
                  <a:srgbClr val="1B5337"/>
                </a:solidFill>
                <a:latin typeface="Tw Cen MT"/>
              </a:rPr>
              <a:t>1. авокадо-что это?  особенности размножения и условиях роста </a:t>
            </a:r>
            <a:endParaRPr b="0" cap="all" sz="1600" lang="ru-RU" spc="-1" strike="noStrike">
              <a:solidFill>
                <a:srgbClr val="000000"/>
              </a:solidFill>
              <a:latin typeface="Tw Cen MT"/>
            </a:endParaRPr>
          </a:p>
          <a:p>
            <a:pPr indent="-228240" marL="228600">
              <a:lnSpc>
                <a:spcPct val="12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1" cap="all" sz="1600" lang="ru-RU" spc="-1" strike="noStrike">
                <a:solidFill>
                  <a:srgbClr val="1B5337"/>
                </a:solidFill>
                <a:latin typeface="Tw Cen MT"/>
              </a:rPr>
              <a:t>2. используя интернет ресурсы и литературу </a:t>
            </a:r>
            <a:endParaRPr b="0" cap="all" sz="1600" lang="ru-RU" spc="-1" strike="noStrike">
              <a:solidFill>
                <a:srgbClr val="000000"/>
              </a:solidFill>
              <a:latin typeface="Tw Cen MT"/>
            </a:endParaRPr>
          </a:p>
          <a:p>
            <a:pPr indent="-228240" marL="228600">
              <a:lnSpc>
                <a:spcPct val="12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1" cap="all" sz="1600" lang="ru-RU" spc="-1" strike="noStrike">
                <a:solidFill>
                  <a:srgbClr val="1B5337"/>
                </a:solidFill>
                <a:latin typeface="Tw Cen MT"/>
              </a:rPr>
              <a:t>3. Собрать и подготовить семена для посадки</a:t>
            </a:r>
            <a:endParaRPr b="0" cap="all" sz="1600" lang="ru-RU" spc="-1" strike="noStrike">
              <a:solidFill>
                <a:srgbClr val="000000"/>
              </a:solidFill>
              <a:latin typeface="Tw Cen MT"/>
            </a:endParaRPr>
          </a:p>
          <a:p>
            <a:pPr indent="-228240" marL="228600">
              <a:lnSpc>
                <a:spcPct val="12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1" cap="all" sz="1600" lang="ru-RU" spc="-1" strike="noStrike">
                <a:solidFill>
                  <a:srgbClr val="1B5337"/>
                </a:solidFill>
                <a:latin typeface="Tw Cen MT"/>
              </a:rPr>
              <a:t>4. прорастить и посадить семена в почву</a:t>
            </a:r>
            <a:endParaRPr b="0" cap="all" sz="1600" lang="ru-RU" spc="-1" strike="noStrike">
              <a:solidFill>
                <a:srgbClr val="000000"/>
              </a:solidFill>
              <a:latin typeface="Tw Cen MT"/>
            </a:endParaRPr>
          </a:p>
          <a:p>
            <a:pPr indent="-228240" marL="228600">
              <a:lnSpc>
                <a:spcPct val="12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1" cap="all" sz="1600" lang="ru-RU" spc="-1" strike="noStrike">
                <a:solidFill>
                  <a:srgbClr val="1B5337"/>
                </a:solidFill>
                <a:latin typeface="Tw Cen MT"/>
              </a:rPr>
              <a:t>5. наблюдать за ростом и развитие растения</a:t>
            </a:r>
            <a:endParaRPr b="0" cap="all" sz="1600" lang="ru-RU" spc="-1" strike="noStrike">
              <a:solidFill>
                <a:srgbClr val="000000"/>
              </a:solidFill>
              <a:latin typeface="Tw Cen MT"/>
            </a:endParaRPr>
          </a:p>
          <a:p>
            <a:pPr indent="-228240" marL="228600">
              <a:lnSpc>
                <a:spcPct val="12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1" cap="all" sz="1600" lang="ru-RU" spc="-1" strike="noStrike">
                <a:solidFill>
                  <a:srgbClr val="1B5337"/>
                </a:solidFill>
                <a:latin typeface="Tw Cen MT"/>
              </a:rPr>
              <a:t>6. Сделать выводы и подготовить материал</a:t>
            </a:r>
            <a:endParaRPr b="0" cap="all" sz="1600" lang="ru-RU" spc="-1" strike="noStrike">
              <a:solidFill>
                <a:srgbClr val="000000"/>
              </a:solidFill>
              <a:latin typeface="Tw Cen MT"/>
            </a:endParaRPr>
          </a:p>
          <a:p>
            <a:pPr indent="-228240" marL="228600">
              <a:lnSpc>
                <a:spcPct val="12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endParaRPr b="0" cap="all" sz="1600" lang="ru-RU" spc="-1" strike="noStrike">
              <a:solidFill>
                <a:srgbClr val="000000"/>
              </a:solidFill>
              <a:latin typeface="Tw Cen MT"/>
            </a:endParaRPr>
          </a:p>
          <a:p>
            <a:pPr>
              <a:lnSpc>
                <a:spcPct val="120000"/>
              </a:lnSpc>
              <a:spcBef>
                <a:spcPts val="1001"/>
              </a:spcBef>
            </a:pPr>
            <a:r>
              <a:rPr b="1" cap="all" sz="1600" lang="ru-RU" spc="-1" strike="noStrike" u="sng">
                <a:solidFill>
                  <a:srgbClr val="1B5337"/>
                </a:solidFill>
                <a:latin typeface="Tw Cen MT"/>
              </a:rPr>
              <a:t>Проектная идея</a:t>
            </a:r>
            <a:r>
              <a:rPr b="1" cap="all" sz="1600" lang="ru-RU" spc="-1" strike="noStrike">
                <a:solidFill>
                  <a:srgbClr val="1B5337"/>
                </a:solidFill>
                <a:latin typeface="Tw Cen MT"/>
              </a:rPr>
              <a:t>:   на основе теоретических знаний, собственного анализа,   консультаций со   взрослыми, вырастить авокадо в комнатных условиях.</a:t>
            </a:r>
            <a:br/>
            <a:r>
              <a:rPr b="1" cap="all" sz="1600" lang="ru-RU" spc="-1" strike="noStrike" u="sng">
                <a:solidFill>
                  <a:srgbClr val="1B5337"/>
                </a:solidFill>
                <a:latin typeface="Tw Cen MT"/>
              </a:rPr>
              <a:t>Проектный продукт:   </a:t>
            </a:r>
            <a:r>
              <a:rPr b="1" cap="all" sz="1600" lang="ru-RU" spc="-1" strike="noStrike">
                <a:solidFill>
                  <a:srgbClr val="1B5337"/>
                </a:solidFill>
                <a:latin typeface="Tw Cen MT"/>
              </a:rPr>
              <a:t>выращенное растение авокадо и презентация в электронном </a:t>
            </a:r>
            <a:br/>
            <a:r>
              <a:rPr b="1" cap="all" sz="1600" lang="ru-RU" spc="-1" strike="noStrike">
                <a:solidFill>
                  <a:srgbClr val="1B5337"/>
                </a:solidFill>
                <a:latin typeface="Tw Cen MT"/>
              </a:rPr>
              <a:t>виде</a:t>
            </a:r>
            <a:endParaRPr b="0" cap="all" sz="1600" lang="ru-RU" spc="-1" strike="noStrike">
              <a:solidFill>
                <a:srgbClr val="000000"/>
              </a:solidFill>
              <a:latin typeface="Tw Cen M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4" name="TextShape 1"/>
          <p:cNvSpPr txBox="1"/>
          <p:nvPr/>
        </p:nvSpPr>
        <p:spPr>
          <a:xfrm>
            <a:off x="5343120" y="1029960"/>
            <a:ext cx="6263280" cy="6138000"/>
          </a:xfrm>
          <a:prstGeom prst="rect"/>
          <a:noFill/>
          <a:ln>
            <a:noFill/>
          </a:ln>
        </p:spPr>
        <p:txBody>
          <a:bodyPr/>
          <a:p>
            <a:pPr algn="just">
              <a:lnSpc>
                <a:spcPct val="120000"/>
              </a:lnSpc>
              <a:spcBef>
                <a:spcPts val="1001"/>
              </a:spcBef>
            </a:pPr>
            <a:r>
              <a:rPr b="1" cap="all" sz="1800" lang="ru-RU" spc="-1" strike="noStrike">
                <a:solidFill>
                  <a:srgbClr val="297D53"/>
                </a:solidFill>
                <a:latin typeface="Comic Sans MS"/>
              </a:rPr>
              <a:t>	</a:t>
            </a:r>
            <a:endParaRPr b="0" sz="1800" lang="ru-RU" spc="-1" strike="noStrike">
              <a:latin typeface="Arial"/>
            </a:endParaRPr>
          </a:p>
          <a:p>
            <a:pPr algn="just">
              <a:lnSpc>
                <a:spcPct val="120000"/>
              </a:lnSpc>
              <a:spcBef>
                <a:spcPts val="1001"/>
              </a:spcBef>
            </a:pPr>
            <a:endParaRPr b="0" sz="1800" lang="ru-RU" spc="-1" strike="noStrike">
              <a:latin typeface="Arial"/>
            </a:endParaRPr>
          </a:p>
          <a:p>
            <a:pPr algn="just">
              <a:lnSpc>
                <a:spcPct val="120000"/>
              </a:lnSpc>
              <a:spcBef>
                <a:spcPts val="1001"/>
              </a:spcBef>
            </a:pPr>
            <a:r>
              <a:rPr b="1" cap="all" sz="1800" lang="ru-RU" spc="-1" strike="noStrike">
                <a:solidFill>
                  <a:srgbClr val="297D53"/>
                </a:solidFill>
                <a:latin typeface="Comic Sans MS"/>
              </a:rPr>
              <a:t>     </a:t>
            </a:r>
            <a:r>
              <a:rPr b="1" cap="all" sz="1800" lang="ru-RU" spc="-1" strike="noStrike">
                <a:solidFill>
                  <a:srgbClr val="297D53"/>
                </a:solidFill>
                <a:latin typeface="Comic Sans MS"/>
              </a:rPr>
              <a:t>Удивительное растение авокадо - представляет собой вечнозеленый плодовый кустарник или дерево</a:t>
            </a:r>
            <a:endParaRPr b="0" sz="1800" lang="ru-RU" spc="-1" strike="noStrike">
              <a:latin typeface="Arial"/>
            </a:endParaRPr>
          </a:p>
          <a:p>
            <a:pPr algn="just">
              <a:lnSpc>
                <a:spcPct val="120000"/>
              </a:lnSpc>
              <a:spcBef>
                <a:spcPts val="1001"/>
              </a:spcBef>
            </a:pPr>
            <a:r>
              <a:rPr b="1" cap="all" sz="1800" lang="ru-RU" spc="-1" strike="noStrike">
                <a:solidFill>
                  <a:srgbClr val="297D53"/>
                </a:solidFill>
                <a:latin typeface="Comic Sans MS"/>
              </a:rPr>
              <a:t>        </a:t>
            </a:r>
            <a:r>
              <a:rPr b="1" cap="all" sz="1800" lang="ru-RU" spc="-1" strike="noStrike">
                <a:solidFill>
                  <a:srgbClr val="297D53"/>
                </a:solidFill>
                <a:latin typeface="Comic Sans MS"/>
              </a:rPr>
              <a:t>Форма листьев у авокадо ОВАЛЬНАЯ. </a:t>
            </a:r>
            <a:endParaRPr b="0" sz="1800" lang="ru-RU" spc="-1" strike="noStrike">
              <a:latin typeface="Arial"/>
            </a:endParaRPr>
          </a:p>
          <a:p>
            <a:pPr algn="just">
              <a:lnSpc>
                <a:spcPct val="120000"/>
              </a:lnSpc>
              <a:spcBef>
                <a:spcPts val="1001"/>
              </a:spcBef>
            </a:pPr>
            <a:r>
              <a:rPr b="1" cap="all" sz="1800" lang="ru-RU" spc="-1" strike="noStrike">
                <a:solidFill>
                  <a:srgbClr val="297D53"/>
                </a:solidFill>
                <a:latin typeface="Comic Sans MS"/>
              </a:rPr>
              <a:t>	</a:t>
            </a:r>
            <a:r>
              <a:rPr b="1" cap="all" sz="1800" lang="ru-RU" spc="-1" strike="noStrike">
                <a:solidFill>
                  <a:srgbClr val="297D53"/>
                </a:solidFill>
                <a:latin typeface="Comic Sans MS"/>
              </a:rPr>
              <a:t>Плоды авокадо встречаются грушевидной, овальной или шаровидной формы</a:t>
            </a:r>
            <a:endParaRPr b="0" sz="1800" lang="ru-RU" spc="-1" strike="noStrike">
              <a:latin typeface="Arial"/>
            </a:endParaRPr>
          </a:p>
          <a:p>
            <a:pPr algn="just">
              <a:lnSpc>
                <a:spcPct val="120000"/>
              </a:lnSpc>
              <a:spcBef>
                <a:spcPts val="1001"/>
              </a:spcBef>
            </a:pPr>
            <a:r>
              <a:rPr b="1" cap="all" sz="1800" lang="ru-RU" spc="-1" strike="noStrike">
                <a:solidFill>
                  <a:srgbClr val="297D53"/>
                </a:solidFill>
                <a:latin typeface="Comic Sans MS"/>
              </a:rPr>
              <a:t>	</a:t>
            </a:r>
            <a:endParaRPr b="0" sz="1800" lang="ru-RU" spc="-1" strike="noStrike">
              <a:latin typeface="Arial"/>
            </a:endParaRPr>
          </a:p>
        </p:txBody>
      </p:sp>
      <p:sp>
        <p:nvSpPr>
          <p:cNvPr id="1048595" name="CustomShape 2"/>
          <p:cNvSpPr/>
          <p:nvPr/>
        </p:nvSpPr>
        <p:spPr>
          <a:xfrm>
            <a:off x="2210400" y="578160"/>
            <a:ext cx="8475840" cy="943560"/>
          </a:xfrm>
          <a:prstGeom prst="rect"/>
          <a:noFill/>
          <a:ln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>
            <a:srgbClr val="000000"/>
          </a:fontRef>
        </p:style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b="0" cap="all" sz="2800" lang="ru-RU" spc="-1" strike="noStrike" u="sng">
                <a:solidFill>
                  <a:srgbClr val="297D53"/>
                </a:solidFill>
                <a:latin typeface="Comic Sans MS"/>
              </a:rPr>
              <a:t>    </a:t>
            </a:r>
            <a:endParaRPr b="0" sz="2800" lang="ru-RU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cap="all" sz="2800" lang="ru-RU" spc="-1" strike="noStrike" u="sng">
                <a:solidFill>
                  <a:srgbClr val="297D53"/>
                </a:solidFill>
                <a:latin typeface="Comic Sans MS"/>
              </a:rPr>
              <a:t> </a:t>
            </a:r>
            <a:r>
              <a:rPr b="0" cap="all" sz="2800" lang="ru-RU" spc="-1" strike="noStrike" u="sng">
                <a:solidFill>
                  <a:srgbClr val="297D53"/>
                </a:solidFill>
                <a:latin typeface="Comic Sans MS"/>
              </a:rPr>
              <a:t>Авокадо-это растение</a:t>
            </a:r>
            <a:endParaRPr b="0" sz="2800" lang="ru-RU" spc="-1" strike="noStrike">
              <a:latin typeface="Arial"/>
            </a:endParaRPr>
          </a:p>
        </p:txBody>
      </p:sp>
      <p:pic>
        <p:nvPicPr>
          <p:cNvPr id="2097156" name="Picture 2" descr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421920" y="2239200"/>
            <a:ext cx="3813480" cy="2540880"/>
          </a:xfrm>
          <a:prstGeom prst="rect"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2" name="TextShape 1"/>
          <p:cNvSpPr txBox="1"/>
          <p:nvPr/>
        </p:nvSpPr>
        <p:spPr>
          <a:xfrm>
            <a:off x="913680" y="609480"/>
            <a:ext cx="3935160" cy="2022840"/>
          </a:xfrm>
          <a:prstGeom prst="rect"/>
          <a:noFill/>
          <a:ln>
            <a:noFill/>
          </a:ln>
        </p:spPr>
        <p:txBody>
          <a:bodyPr anchor="b">
            <a:normAutofit/>
          </a:bodyPr>
          <a:p>
            <a:pPr algn="ctr">
              <a:lnSpc>
                <a:spcPct val="90000"/>
              </a:lnSpc>
            </a:pPr>
            <a:br/>
            <a:br/>
            <a:r>
              <a:rPr b="1" cap="all" sz="2200" lang="ru-RU" spc="-1" strike="noStrike">
                <a:solidFill>
                  <a:srgbClr val="4A7C29"/>
                </a:solidFill>
                <a:latin typeface="Comic Sans MS"/>
              </a:rPr>
              <a:t>Экскурсия в ботанический сад</a:t>
            </a:r>
            <a:br/>
            <a:endParaRPr b="0" sz="2200" lang="ru-RU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1048603" name="TextShape 2"/>
          <p:cNvSpPr txBox="1"/>
          <p:nvPr/>
        </p:nvSpPr>
        <p:spPr>
          <a:xfrm>
            <a:off x="206640" y="2632680"/>
            <a:ext cx="5398560" cy="4109400"/>
          </a:xfrm>
          <a:prstGeom prst="rect"/>
          <a:noFill/>
          <a:ln>
            <a:noFill/>
          </a:ln>
        </p:spPr>
        <p:txBody>
          <a:bodyPr>
            <a:normAutofit/>
          </a:bodyPr>
          <a:p>
            <a:pPr algn="just">
              <a:lnSpc>
                <a:spcPct val="120000"/>
              </a:lnSpc>
              <a:spcBef>
                <a:spcPts val="1001"/>
              </a:spcBef>
            </a:pPr>
            <a:r>
              <a:rPr b="1" cap="all" sz="1600" lang="ru-RU" spc="-1" strike="noStrike">
                <a:solidFill>
                  <a:srgbClr val="206252"/>
                </a:solidFill>
                <a:latin typeface="Comic Sans MS"/>
              </a:rPr>
              <a:t>     </a:t>
            </a:r>
            <a:endParaRPr b="0" cap="all" sz="1600" lang="ru-RU" spc="-1" strike="noStrike">
              <a:solidFill>
                <a:srgbClr val="000000"/>
              </a:solidFill>
              <a:latin typeface="Tw Cen MT"/>
            </a:endParaRPr>
          </a:p>
          <a:p>
            <a:pPr algn="just">
              <a:lnSpc>
                <a:spcPct val="120000"/>
              </a:lnSpc>
              <a:spcBef>
                <a:spcPts val="1001"/>
              </a:spcBef>
            </a:pPr>
            <a:r>
              <a:rPr b="1" cap="all" sz="1800" lang="ru-RU" spc="-1" strike="noStrike">
                <a:solidFill>
                  <a:srgbClr val="4A7C29"/>
                </a:solidFill>
                <a:latin typeface="Comic Sans MS"/>
              </a:rPr>
              <a:t>     </a:t>
            </a:r>
            <a:r>
              <a:rPr b="1" cap="all" sz="1800" lang="ru-RU" spc="-1" strike="noStrike">
                <a:solidFill>
                  <a:srgbClr val="4A7C29"/>
                </a:solidFill>
                <a:latin typeface="Comic Sans MS"/>
              </a:rPr>
              <a:t>В этом году я с мамой была на  экскурсии в  Ботаническом саду МГУ им.М.В.Ломоносова   </a:t>
            </a:r>
            <a:endParaRPr b="0" cap="all" sz="1800" lang="ru-RU" spc="-1" strike="noStrike">
              <a:solidFill>
                <a:srgbClr val="000000"/>
              </a:solidFill>
              <a:latin typeface="Tw Cen MT"/>
            </a:endParaRPr>
          </a:p>
          <a:p>
            <a:pPr algn="ctr">
              <a:lnSpc>
                <a:spcPct val="120000"/>
              </a:lnSpc>
              <a:spcBef>
                <a:spcPts val="1001"/>
              </a:spcBef>
            </a:pPr>
            <a:endParaRPr b="0" cap="all" sz="1800" lang="ru-RU" spc="-1" strike="noStrike">
              <a:solidFill>
                <a:srgbClr val="000000"/>
              </a:solidFill>
              <a:latin typeface="Tw Cen MT"/>
            </a:endParaRPr>
          </a:p>
        </p:txBody>
      </p:sp>
      <p:pic>
        <p:nvPicPr>
          <p:cNvPr id="2097159" name="Объект 6" descr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5672520" y="1938600"/>
            <a:ext cx="6198840" cy="4649040"/>
          </a:xfrm>
          <a:prstGeom prst="rect"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4" name="TextShape 1"/>
          <p:cNvSpPr txBox="1"/>
          <p:nvPr/>
        </p:nvSpPr>
        <p:spPr>
          <a:xfrm>
            <a:off x="913680" y="63720"/>
            <a:ext cx="10364040" cy="1566000"/>
          </a:xfrm>
          <a:prstGeom prst="rect"/>
          <a:noFill/>
          <a:ln>
            <a:noFill/>
          </a:ln>
        </p:spPr>
        <p:txBody>
          <a:bodyPr anchor="ctr"/>
          <a:p>
            <a:pPr algn="ctr">
              <a:lnSpc>
                <a:spcPct val="90000"/>
              </a:lnSpc>
            </a:pPr>
            <a:br/>
            <a:r>
              <a:rPr b="0" cap="all" sz="3200" lang="ru-RU" spc="-1" strike="noStrike" u="sng">
                <a:solidFill>
                  <a:srgbClr val="297D53"/>
                </a:solidFill>
                <a:latin typeface="Comic Sans MS"/>
              </a:rPr>
              <a:t>Экскурсия в Ботанический са</a:t>
            </a:r>
            <a:r>
              <a:rPr b="0" cap="all" sz="3600" lang="ru-RU" spc="-1" strike="noStrike" u="sng">
                <a:solidFill>
                  <a:srgbClr val="297D53"/>
                </a:solidFill>
                <a:latin typeface="Comic Sans MS"/>
              </a:rPr>
              <a:t>д</a:t>
            </a:r>
            <a:endParaRPr b="0" sz="3600" lang="ru-RU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1048605" name="TextShape 2"/>
          <p:cNvSpPr txBox="1"/>
          <p:nvPr/>
        </p:nvSpPr>
        <p:spPr>
          <a:xfrm>
            <a:off x="4541400" y="1844640"/>
            <a:ext cx="6566040" cy="4818240"/>
          </a:xfrm>
          <a:prstGeom prst="rect"/>
          <a:noFill/>
          <a:ln>
            <a:noFill/>
          </a:ln>
        </p:spPr>
        <p:txBody>
          <a:bodyPr>
            <a:normAutofit/>
          </a:bodyPr>
          <a:p>
            <a:pPr algn="just">
              <a:lnSpc>
                <a:spcPct val="120000"/>
              </a:lnSpc>
              <a:spcBef>
                <a:spcPts val="1001"/>
              </a:spcBef>
            </a:pPr>
            <a:r>
              <a:rPr b="1" cap="all" sz="2000" lang="ru-RU" spc="-1" strike="noStrike">
                <a:solidFill>
                  <a:srgbClr val="297D53"/>
                </a:solidFill>
                <a:latin typeface="Comic Sans MS"/>
              </a:rPr>
              <a:t>Особенно,  мне запомнилось необычное дерево - авокадо. </a:t>
            </a:r>
            <a:endParaRPr b="0" cap="all" sz="2000" lang="ru-RU" spc="-1" strike="noStrike">
              <a:solidFill>
                <a:srgbClr val="000000"/>
              </a:solidFill>
              <a:latin typeface="Tw Cen MT"/>
            </a:endParaRPr>
          </a:p>
          <a:p>
            <a:pPr algn="just">
              <a:lnSpc>
                <a:spcPct val="120000"/>
              </a:lnSpc>
              <a:spcBef>
                <a:spcPts val="1001"/>
              </a:spcBef>
            </a:pPr>
            <a:r>
              <a:rPr b="1" cap="all" sz="2000" lang="ru-RU" spc="-1" strike="noStrike">
                <a:solidFill>
                  <a:srgbClr val="297D53"/>
                </a:solidFill>
                <a:latin typeface="Comic Sans MS"/>
              </a:rPr>
              <a:t>    </a:t>
            </a:r>
            <a:r>
              <a:rPr b="1" cap="all" sz="2000" lang="ru-RU" spc="-1" strike="noStrike">
                <a:solidFill>
                  <a:srgbClr val="297D53"/>
                </a:solidFill>
                <a:latin typeface="Comic Sans MS"/>
              </a:rPr>
              <a:t>Я впервые увидела, как растет мой любимый фрукт.</a:t>
            </a:r>
            <a:endParaRPr b="0" cap="all" sz="2000" lang="ru-RU" spc="-1" strike="noStrike">
              <a:solidFill>
                <a:srgbClr val="000000"/>
              </a:solidFill>
              <a:latin typeface="Tw Cen MT"/>
            </a:endParaRPr>
          </a:p>
        </p:txBody>
      </p:sp>
      <p:pic>
        <p:nvPicPr>
          <p:cNvPr id="2097160" name="Рисунок 4" descr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1329480" y="1900800"/>
            <a:ext cx="2843280" cy="4265280"/>
          </a:xfrm>
          <a:prstGeom prst="rect"/>
          <a:ln>
            <a:noFill/>
          </a:ln>
        </p:spPr>
      </p:pic>
      <p:pic>
        <p:nvPicPr>
          <p:cNvPr id="2097161" name="Рисунок 5" descr=""/>
          <p:cNvPicPr>
            <a:picLocks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1305720" y="1900800"/>
            <a:ext cx="2843280" cy="4265280"/>
          </a:xfrm>
          <a:prstGeom prst="rect"/>
          <a:ln>
            <a:noFill/>
          </a:ln>
        </p:spPr>
      </p:pic>
      <p:pic>
        <p:nvPicPr>
          <p:cNvPr id="2097162" name="Рисунок 6" descr=""/>
          <p:cNvPicPr>
            <a:picLocks/>
          </p:cNvPicPr>
          <p:nvPr/>
        </p:nvPicPr>
        <p:blipFill>
          <a:blip xmlns:r="http://schemas.openxmlformats.org/officeDocument/2006/relationships" r:embed="rId3"/>
          <a:stretch>
            <a:fillRect/>
          </a:stretch>
        </p:blipFill>
        <p:spPr>
          <a:xfrm>
            <a:off x="548640" y="1487160"/>
            <a:ext cx="3600720" cy="4956840"/>
          </a:xfrm>
          <a:prstGeom prst="rect"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6" name="TextShape 1"/>
          <p:cNvSpPr txBox="1"/>
          <p:nvPr/>
        </p:nvSpPr>
        <p:spPr>
          <a:xfrm>
            <a:off x="913680" y="0"/>
            <a:ext cx="10364040" cy="1315800"/>
          </a:xfrm>
          <a:prstGeom prst="rect"/>
          <a:noFill/>
          <a:ln>
            <a:noFill/>
          </a:ln>
        </p:spPr>
        <p:txBody>
          <a:bodyPr anchor="ctr">
            <a:normAutofit/>
          </a:bodyPr>
          <a:p>
            <a:pPr algn="ctr">
              <a:lnSpc>
                <a:spcPct val="90000"/>
              </a:lnSpc>
            </a:pPr>
            <a:r>
              <a:rPr b="0" cap="all" sz="2800" lang="ru-RU" spc="-1" strike="noStrike" u="sng">
                <a:solidFill>
                  <a:srgbClr val="297D53"/>
                </a:solidFill>
                <a:latin typeface="Comic Sans MS"/>
              </a:rPr>
              <a:t>Условия  эксперимента</a:t>
            </a:r>
            <a:endParaRPr b="0" sz="2800" lang="ru-RU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1048607" name="TextShape 2"/>
          <p:cNvSpPr txBox="1"/>
          <p:nvPr/>
        </p:nvSpPr>
        <p:spPr>
          <a:xfrm>
            <a:off x="3228120" y="1574280"/>
            <a:ext cx="7842960" cy="5061600"/>
          </a:xfrm>
          <a:prstGeom prst="rect"/>
          <a:noFill/>
          <a:ln>
            <a:noFill/>
          </a:ln>
        </p:spPr>
        <p:txBody>
          <a:bodyPr>
            <a:normAutofit fontScale="25000" lnSpcReduction="20000"/>
          </a:bodyPr>
          <a:p>
            <a:pPr algn="just">
              <a:lnSpc>
                <a:spcPct val="120000"/>
              </a:lnSpc>
              <a:spcBef>
                <a:spcPts val="1001"/>
              </a:spcBef>
            </a:pPr>
            <a:r>
              <a:rPr b="0" cap="all" sz="7200" lang="ru-RU" spc="-1" strike="noStrike">
                <a:solidFill>
                  <a:srgbClr val="297D53"/>
                </a:solidFill>
                <a:latin typeface="Comic Sans MS"/>
              </a:rPr>
              <a:t>Я узнала, что:</a:t>
            </a:r>
            <a:endParaRPr b="0" cap="all" sz="7200" lang="ru-RU" spc="-1" strike="noStrike">
              <a:solidFill>
                <a:srgbClr val="000000"/>
              </a:solidFill>
              <a:latin typeface="Tw Cen MT"/>
            </a:endParaRPr>
          </a:p>
          <a:p>
            <a:pPr algn="just">
              <a:lnSpc>
                <a:spcPct val="120000"/>
              </a:lnSpc>
              <a:spcBef>
                <a:spcPts val="1001"/>
              </a:spcBef>
            </a:pPr>
            <a:r>
              <a:rPr b="1" cap="all" sz="7200" lang="ru-RU" spc="-1" strike="noStrike" u="sng">
                <a:solidFill>
                  <a:srgbClr val="297D53"/>
                </a:solidFill>
                <a:latin typeface="Comic Sans MS"/>
              </a:rPr>
              <a:t>Температура. </a:t>
            </a:r>
            <a:r>
              <a:rPr b="0" cap="all" sz="7200" lang="ru-RU" spc="-1" strike="noStrike">
                <a:solidFill>
                  <a:srgbClr val="297D53"/>
                </a:solidFill>
                <a:latin typeface="Comic Sans MS"/>
              </a:rPr>
              <a:t> летом в помещении должна быть в районе 18°-20°C градусов. В зимний период ей нельзя давать опускаться ниже 12°C градусов</a:t>
            </a:r>
            <a:endParaRPr b="0" cap="all" sz="7200" lang="ru-RU" spc="-1" strike="noStrike">
              <a:solidFill>
                <a:srgbClr val="000000"/>
              </a:solidFill>
              <a:latin typeface="Tw Cen MT"/>
            </a:endParaRPr>
          </a:p>
          <a:p>
            <a:pPr algn="just">
              <a:lnSpc>
                <a:spcPct val="120000"/>
              </a:lnSpc>
              <a:spcBef>
                <a:spcPts val="1001"/>
              </a:spcBef>
            </a:pPr>
            <a:r>
              <a:rPr b="1" cap="all" sz="7200" lang="ru-RU" spc="-1" strike="noStrike" u="sng">
                <a:solidFill>
                  <a:srgbClr val="297D53"/>
                </a:solidFill>
                <a:latin typeface="Comic Sans MS"/>
              </a:rPr>
              <a:t>Освещение. </a:t>
            </a:r>
            <a:r>
              <a:rPr b="0" cap="all" sz="7200" lang="ru-RU" spc="-1" strike="noStrike">
                <a:solidFill>
                  <a:srgbClr val="297D53"/>
                </a:solidFill>
                <a:latin typeface="Comic Sans MS"/>
              </a:rPr>
              <a:t> Авокадо довольно требовательно к солнечному свету</a:t>
            </a:r>
            <a:endParaRPr b="0" cap="all" sz="7200" lang="ru-RU" spc="-1" strike="noStrike">
              <a:solidFill>
                <a:srgbClr val="000000"/>
              </a:solidFill>
              <a:latin typeface="Tw Cen MT"/>
            </a:endParaRPr>
          </a:p>
          <a:p>
            <a:pPr algn="just">
              <a:lnSpc>
                <a:spcPct val="120000"/>
              </a:lnSpc>
              <a:spcBef>
                <a:spcPts val="1001"/>
              </a:spcBef>
            </a:pPr>
            <a:r>
              <a:rPr b="1" cap="all" sz="7200" lang="ru-RU" spc="-1" strike="noStrike" u="sng">
                <a:solidFill>
                  <a:srgbClr val="297D53"/>
                </a:solidFill>
                <a:latin typeface="Comic Sans MS"/>
              </a:rPr>
              <a:t>Местоположение. </a:t>
            </a:r>
            <a:r>
              <a:rPr b="0" cap="all" sz="7200" lang="ru-RU" spc="-1" strike="noStrike">
                <a:solidFill>
                  <a:srgbClr val="297D53"/>
                </a:solidFill>
                <a:latin typeface="Comic Sans MS"/>
              </a:rPr>
              <a:t> Летом следует ставить его на светлом, даже солнечном пространстве. Зимой – на свету.</a:t>
            </a:r>
            <a:endParaRPr b="0" cap="all" sz="7200" lang="ru-RU" spc="-1" strike="noStrike">
              <a:solidFill>
                <a:srgbClr val="000000"/>
              </a:solidFill>
              <a:latin typeface="Tw Cen MT"/>
            </a:endParaRPr>
          </a:p>
          <a:p>
            <a:pPr algn="just">
              <a:lnSpc>
                <a:spcPct val="120000"/>
              </a:lnSpc>
              <a:spcBef>
                <a:spcPts val="1001"/>
              </a:spcBef>
            </a:pPr>
            <a:r>
              <a:rPr b="0" cap="all" sz="7200" lang="ru-RU" spc="-1" strike="noStrike">
                <a:solidFill>
                  <a:srgbClr val="297D53"/>
                </a:solidFill>
                <a:latin typeface="Comic Sans MS"/>
              </a:rPr>
              <a:t>  </a:t>
            </a:r>
            <a:r>
              <a:rPr b="1" cap="all" sz="7200" lang="ru-RU" spc="-1" strike="noStrike" u="sng">
                <a:solidFill>
                  <a:srgbClr val="297D53"/>
                </a:solidFill>
                <a:latin typeface="Comic Sans MS"/>
              </a:rPr>
              <a:t>Полив. </a:t>
            </a:r>
            <a:r>
              <a:rPr b="0" cap="all" sz="7200" lang="ru-RU" spc="-1" strike="noStrike">
                <a:solidFill>
                  <a:srgbClr val="297D53"/>
                </a:solidFill>
                <a:latin typeface="Comic Sans MS"/>
              </a:rPr>
              <a:t> Весной и летом – обильный полив, но только при высыхании почвы. Зимой – не сильный</a:t>
            </a:r>
            <a:endParaRPr b="0" cap="all" sz="7200" lang="ru-RU" spc="-1" strike="noStrike">
              <a:solidFill>
                <a:srgbClr val="000000"/>
              </a:solidFill>
              <a:latin typeface="Tw Cen MT"/>
            </a:endParaRPr>
          </a:p>
          <a:p>
            <a:pPr algn="just">
              <a:lnSpc>
                <a:spcPct val="120000"/>
              </a:lnSpc>
              <a:spcBef>
                <a:spcPts val="1001"/>
              </a:spcBef>
            </a:pPr>
            <a:r>
              <a:rPr b="0" cap="all" sz="7200" lang="ru-RU" spc="-1" strike="noStrike">
                <a:solidFill>
                  <a:srgbClr val="297D53"/>
                </a:solidFill>
                <a:latin typeface="Comic Sans MS"/>
              </a:rPr>
              <a:t> </a:t>
            </a:r>
            <a:r>
              <a:rPr b="1" cap="all" sz="7200" lang="ru-RU" spc="-1" strike="noStrike" u="sng">
                <a:solidFill>
                  <a:srgbClr val="297D53"/>
                </a:solidFill>
                <a:latin typeface="Comic Sans MS"/>
              </a:rPr>
              <a:t>Влажность воздухА</a:t>
            </a:r>
            <a:r>
              <a:rPr b="1" cap="all" sz="7200" lang="ru-RU" spc="-1" strike="noStrike">
                <a:solidFill>
                  <a:srgbClr val="297D53"/>
                </a:solidFill>
                <a:latin typeface="Comic Sans MS"/>
              </a:rPr>
              <a:t>. </a:t>
            </a:r>
            <a:r>
              <a:rPr b="0" cap="all" sz="7200" lang="ru-RU" spc="-1" strike="noStrike">
                <a:solidFill>
                  <a:srgbClr val="297D53"/>
                </a:solidFill>
                <a:latin typeface="Comic Sans MS"/>
              </a:rPr>
              <a:t>Необходимо регулярно опрыскивать ТЕПЛОЙ водой.</a:t>
            </a:r>
            <a:endParaRPr b="0" cap="all" sz="7200" lang="ru-RU" spc="-1" strike="noStrike">
              <a:solidFill>
                <a:srgbClr val="000000"/>
              </a:solidFill>
              <a:latin typeface="Tw Cen MT"/>
            </a:endParaRPr>
          </a:p>
          <a:p>
            <a:pPr algn="just">
              <a:lnSpc>
                <a:spcPct val="120000"/>
              </a:lnSpc>
              <a:spcBef>
                <a:spcPts val="1001"/>
              </a:spcBef>
            </a:pPr>
            <a:r>
              <a:rPr b="0" cap="all" sz="7200" lang="ru-RU" spc="-1" strike="noStrike">
                <a:solidFill>
                  <a:srgbClr val="297D53"/>
                </a:solidFill>
                <a:latin typeface="Comic Sans MS"/>
              </a:rPr>
              <a:t> </a:t>
            </a:r>
            <a:r>
              <a:rPr b="0" cap="all" sz="7200" lang="ru-RU" spc="-1" strike="noStrike">
                <a:solidFill>
                  <a:srgbClr val="297D53"/>
                </a:solidFill>
                <a:latin typeface="Comic Sans MS"/>
              </a:rPr>
              <a:t>.</a:t>
            </a:r>
            <a:endParaRPr b="0" cap="all" sz="7200" lang="ru-RU" spc="-1" strike="noStrike">
              <a:solidFill>
                <a:srgbClr val="000000"/>
              </a:solidFill>
              <a:latin typeface="Tw Cen MT"/>
            </a:endParaRPr>
          </a:p>
          <a:p>
            <a:pPr>
              <a:lnSpc>
                <a:spcPct val="100000"/>
              </a:lnSpc>
            </a:pPr>
            <a:endParaRPr b="0" cap="all" sz="7200" lang="ru-RU" spc="-1" strike="noStrike">
              <a:solidFill>
                <a:srgbClr val="000000"/>
              </a:solidFill>
              <a:latin typeface="Tw Cen MT"/>
            </a:endParaRPr>
          </a:p>
          <a:p>
            <a:pPr>
              <a:lnSpc>
                <a:spcPct val="100000"/>
              </a:lnSpc>
            </a:pPr>
            <a:r>
              <a:rPr b="0" sz="3600" lang="ru-RU" spc="-1" strike="noStrike">
                <a:solidFill>
                  <a:srgbClr val="333333"/>
                </a:solidFill>
                <a:latin typeface="Oxygen"/>
              </a:rPr>
              <a:t> </a:t>
            </a:r>
            <a:endParaRPr b="0" cap="all" sz="3600" lang="ru-RU" spc="-1" strike="noStrike">
              <a:solidFill>
                <a:srgbClr val="000000"/>
              </a:solidFill>
              <a:latin typeface="Tw Cen MT"/>
            </a:endParaRPr>
          </a:p>
          <a:p>
            <a:pPr>
              <a:lnSpc>
                <a:spcPct val="120000"/>
              </a:lnSpc>
              <a:spcBef>
                <a:spcPts val="1001"/>
              </a:spcBef>
            </a:pPr>
            <a:br/>
            <a:endParaRPr b="0" cap="all" sz="3600" lang="ru-RU" spc="-1" strike="noStrike">
              <a:solidFill>
                <a:srgbClr val="000000"/>
              </a:solidFill>
              <a:latin typeface="Tw Cen MT"/>
            </a:endParaRPr>
          </a:p>
          <a:p>
            <a:pPr algn="just">
              <a:lnSpc>
                <a:spcPct val="120000"/>
              </a:lnSpc>
              <a:spcBef>
                <a:spcPts val="1001"/>
              </a:spcBef>
            </a:pPr>
            <a:endParaRPr b="0" cap="all" sz="3600" lang="ru-RU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1048608" name="CustomShape 3"/>
          <p:cNvSpPr/>
          <p:nvPr/>
        </p:nvSpPr>
        <p:spPr>
          <a:xfrm>
            <a:off x="1031040" y="3231720"/>
            <a:ext cx="304560" cy="304560"/>
          </a:xfrm>
          <a:prstGeom prst="rect"/>
          <a:noFill/>
          <a:ln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>
            <a:srgbClr val="000000"/>
          </a:fontRef>
        </p:style>
      </p:sp>
      <p:sp>
        <p:nvSpPr>
          <p:cNvPr id="1048609" name="CustomShape 4"/>
          <p:cNvSpPr/>
          <p:nvPr/>
        </p:nvSpPr>
        <p:spPr>
          <a:xfrm>
            <a:off x="155520" y="-144360"/>
            <a:ext cx="304560" cy="304560"/>
          </a:xfrm>
          <a:prstGeom prst="rect"/>
          <a:noFill/>
          <a:ln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>
            <a:srgbClr val="000000"/>
          </a:fontRef>
        </p:style>
      </p:sp>
      <p:sp>
        <p:nvSpPr>
          <p:cNvPr id="1048610" name="CustomShape 5"/>
          <p:cNvSpPr/>
          <p:nvPr/>
        </p:nvSpPr>
        <p:spPr>
          <a:xfrm>
            <a:off x="-2520" y="17640"/>
            <a:ext cx="48240" cy="421560"/>
          </a:xfrm>
          <a:prstGeom prst="rect"/>
          <a:solidFill>
            <a:srgbClr val="FFFFFF"/>
          </a:solidFill>
          <a:ln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>
            <a:srgbClr val="000000"/>
          </a:fontRef>
        </p:style>
        <p:txBody>
          <a:bodyPr anchor="ctr" bIns="119160" lIns="0" rIns="0" tIns="119160" wrap="none"/>
          <a:p>
            <a:pPr>
              <a:lnSpc>
                <a:spcPct val="100000"/>
              </a:lnSpc>
            </a:pPr>
            <a:r>
              <a:rPr b="0" sz="1200" lang="ru-RU" spc="-1" strike="noStrike">
                <a:solidFill>
                  <a:srgbClr val="333333"/>
                </a:solidFill>
                <a:latin typeface="Oxygen"/>
              </a:rPr>
              <a:t> </a:t>
            </a:r>
            <a:endParaRPr b="0" sz="1200" lang="ru-RU" spc="-1" strike="noStrike">
              <a:latin typeface="Arial"/>
            </a:endParaRPr>
          </a:p>
        </p:txBody>
      </p:sp>
      <p:pic>
        <p:nvPicPr>
          <p:cNvPr id="2097163" name="Picture 2" descr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365760" y="1574280"/>
            <a:ext cx="2687040" cy="4094640"/>
          </a:xfrm>
          <a:prstGeom prst="rect"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1" name="TextShape 1"/>
          <p:cNvSpPr txBox="1"/>
          <p:nvPr/>
        </p:nvSpPr>
        <p:spPr>
          <a:xfrm>
            <a:off x="2101680" y="0"/>
            <a:ext cx="10364040" cy="1327680"/>
          </a:xfrm>
          <a:prstGeom prst="rect"/>
          <a:noFill/>
          <a:ln>
            <a:noFill/>
          </a:ln>
        </p:spPr>
        <p:txBody>
          <a:bodyPr anchor="ctr"/>
          <a:p>
            <a:pPr algn="ctr">
              <a:lnSpc>
                <a:spcPct val="90000"/>
              </a:lnSpc>
            </a:pPr>
            <a:r>
              <a:rPr b="0" cap="all" sz="3600" lang="ru-RU" spc="-1" strike="noStrike" u="sng">
                <a:solidFill>
                  <a:srgbClr val="297D53"/>
                </a:solidFill>
                <a:latin typeface="Comic Sans MS"/>
              </a:rPr>
              <a:t>Один из Способов посадки </a:t>
            </a:r>
            <a:endParaRPr b="0" sz="3600" lang="ru-RU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1048612" name="CustomShape 2"/>
          <p:cNvSpPr/>
          <p:nvPr/>
        </p:nvSpPr>
        <p:spPr>
          <a:xfrm>
            <a:off x="8253000" y="1653840"/>
            <a:ext cx="3608280" cy="5224680"/>
          </a:xfrm>
          <a:prstGeom prst="rect"/>
          <a:noFill/>
          <a:ln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>
            <a:srgbClr val="000000"/>
          </a:fontRef>
        </p:style>
        <p:txBody>
          <a:bodyPr bIns="45000" lIns="90000" rIns="90000" tIns="45000"/>
          <a:p>
            <a:pPr algn="just">
              <a:lnSpc>
                <a:spcPct val="120000"/>
              </a:lnSpc>
              <a:spcBef>
                <a:spcPts val="1001"/>
              </a:spcBef>
            </a:pPr>
            <a:endParaRPr b="0" sz="1800" lang="ru-RU" spc="-1" strike="noStrike">
              <a:latin typeface="Arial"/>
            </a:endParaRPr>
          </a:p>
          <a:p>
            <a:pPr algn="just">
              <a:lnSpc>
                <a:spcPct val="120000"/>
              </a:lnSpc>
              <a:spcBef>
                <a:spcPts val="1001"/>
              </a:spcBef>
            </a:pPr>
            <a:r>
              <a:rPr b="1" cap="all" sz="1800" lang="ru-RU" spc="-1" strike="noStrike">
                <a:solidFill>
                  <a:srgbClr val="297D53"/>
                </a:solidFill>
                <a:latin typeface="Comic Sans MS"/>
              </a:rPr>
              <a:t>«открытый».</a:t>
            </a:r>
            <a:endParaRPr b="0" sz="1800" lang="ru-RU" spc="-1" strike="noStrike">
              <a:latin typeface="Arial"/>
            </a:endParaRPr>
          </a:p>
          <a:p>
            <a:pPr algn="just">
              <a:lnSpc>
                <a:spcPct val="120000"/>
              </a:lnSpc>
              <a:spcBef>
                <a:spcPts val="1001"/>
              </a:spcBef>
            </a:pPr>
            <a:r>
              <a:rPr b="1" cap="all" sz="1800" lang="ru-RU" spc="-1" strike="noStrike">
                <a:solidFill>
                  <a:srgbClr val="297D53"/>
                </a:solidFill>
                <a:latin typeface="Comic Sans MS"/>
              </a:rPr>
              <a:t>Оболочку удалять не нужно. В самой косточке, примерно на среднем уровне, необходимо аккуратно вставить зубочистки для создания опоры (как на фото). Затем эта конструкция помещается на пиалу (можно стакан) с налитой водой.</a:t>
            </a:r>
            <a:endParaRPr b="0" sz="1800" lang="ru-RU" spc="-1" strike="noStrike">
              <a:latin typeface="Arial"/>
            </a:endParaRPr>
          </a:p>
        </p:txBody>
      </p:sp>
      <p:pic>
        <p:nvPicPr>
          <p:cNvPr id="2097164" name="Рисунок 2" descr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2664360" y="2171880"/>
            <a:ext cx="2108520" cy="4685760"/>
          </a:xfrm>
          <a:prstGeom prst="rect"/>
          <a:ln>
            <a:noFill/>
          </a:ln>
        </p:spPr>
      </p:pic>
      <p:pic>
        <p:nvPicPr>
          <p:cNvPr id="2097165" name="Рисунок 3" descr=""/>
          <p:cNvPicPr>
            <a:picLocks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198720" y="1653840"/>
            <a:ext cx="2375280" cy="5278680"/>
          </a:xfrm>
          <a:prstGeom prst="rect"/>
          <a:ln>
            <a:noFill/>
          </a:ln>
        </p:spPr>
      </p:pic>
      <p:pic>
        <p:nvPicPr>
          <p:cNvPr id="2097166" name="Рисунок 5" descr=""/>
          <p:cNvPicPr>
            <a:picLocks/>
          </p:cNvPicPr>
          <p:nvPr/>
        </p:nvPicPr>
        <p:blipFill>
          <a:blip xmlns:r="http://schemas.openxmlformats.org/officeDocument/2006/relationships" r:embed="rId3"/>
          <a:stretch>
            <a:fillRect/>
          </a:stretch>
        </p:blipFill>
        <p:spPr>
          <a:xfrm>
            <a:off x="4883040" y="1728720"/>
            <a:ext cx="2341440" cy="5203800"/>
          </a:xfrm>
          <a:prstGeom prst="rect"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3" name="TextShape 1"/>
          <p:cNvSpPr txBox="1"/>
          <p:nvPr/>
        </p:nvSpPr>
        <p:spPr>
          <a:xfrm>
            <a:off x="913680" y="763200"/>
            <a:ext cx="10364040" cy="102960"/>
          </a:xfrm>
          <a:prstGeom prst="rect"/>
          <a:noFill/>
          <a:ln>
            <a:noFill/>
          </a:ln>
        </p:spPr>
        <p:txBody>
          <a:bodyPr anchor="ctr"/>
          <a:p>
            <a:pPr algn="ctr">
              <a:lnSpc>
                <a:spcPct val="90000"/>
              </a:lnSpc>
            </a:pPr>
            <a:r>
              <a:rPr b="1" cap="all" sz="2800" lang="ru-RU" spc="-1" strike="noStrike" u="sng">
                <a:solidFill>
                  <a:srgbClr val="297D53"/>
                </a:solidFill>
                <a:latin typeface="Comic Sans MS"/>
              </a:rPr>
              <a:t>Наблюдение за ростом </a:t>
            </a:r>
            <a:br/>
            <a:endParaRPr b="0" sz="2800" lang="ru-RU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1048614" name="TextShape 2"/>
          <p:cNvSpPr txBox="1"/>
          <p:nvPr/>
        </p:nvSpPr>
        <p:spPr>
          <a:xfrm>
            <a:off x="1086480" y="866520"/>
            <a:ext cx="10237680" cy="2440080"/>
          </a:xfrm>
          <a:prstGeom prst="rect"/>
          <a:noFill/>
          <a:ln>
            <a:noFill/>
          </a:ln>
        </p:spPr>
        <p:txBody>
          <a:bodyPr/>
          <a:p>
            <a:pPr>
              <a:lnSpc>
                <a:spcPct val="120000"/>
              </a:lnSpc>
              <a:spcBef>
                <a:spcPts val="1001"/>
              </a:spcBef>
            </a:pPr>
            <a:r>
              <a:rPr b="1" cap="all" sz="1800" lang="ru-RU" spc="-1" strike="noStrike">
                <a:solidFill>
                  <a:srgbClr val="297D53"/>
                </a:solidFill>
                <a:latin typeface="Comic Sans MS"/>
              </a:rPr>
              <a:t>  </a:t>
            </a:r>
            <a:r>
              <a:rPr b="1" cap="all" sz="1800" lang="ru-RU" spc="-1" strike="noStrike">
                <a:solidFill>
                  <a:srgbClr val="297D53"/>
                </a:solidFill>
                <a:latin typeface="Comic Sans MS"/>
              </a:rPr>
              <a:t>я высадила косточку так, чтобы треть ее ОСТАЛАСЬ поверх земли. ПОТОМ МЫ Обильно полили РАСТЕНИЕ. </a:t>
            </a:r>
            <a:endParaRPr b="0" cap="all" sz="1800" lang="ru-RU" spc="-1" strike="noStrike">
              <a:solidFill>
                <a:srgbClr val="000000"/>
              </a:solidFill>
              <a:latin typeface="Tw Cen MT"/>
            </a:endParaRPr>
          </a:p>
          <a:p>
            <a:pPr>
              <a:lnSpc>
                <a:spcPct val="120000"/>
              </a:lnSpc>
              <a:spcBef>
                <a:spcPts val="1001"/>
              </a:spcBef>
            </a:pPr>
            <a:r>
              <a:rPr b="1" cap="all" sz="1800" lang="ru-RU" spc="-1" strike="noStrike">
                <a:solidFill>
                  <a:srgbClr val="297D53"/>
                </a:solidFill>
                <a:latin typeface="Comic Sans MS"/>
              </a:rPr>
              <a:t> </a:t>
            </a:r>
            <a:r>
              <a:rPr b="1" cap="all" sz="1800" lang="ru-RU" spc="-1" strike="noStrike">
                <a:solidFill>
                  <a:srgbClr val="297D53"/>
                </a:solidFill>
                <a:latin typeface="Comic Sans MS"/>
              </a:rPr>
              <a:t>Этот процесс роста  медленный. Росток вытягивается, появляются почки, из почек раскрываются листочки. Листочков было сначала два, потом три…</a:t>
            </a:r>
            <a:endParaRPr b="0" cap="all" sz="1800" lang="ru-RU" spc="-1" strike="noStrike">
              <a:solidFill>
                <a:srgbClr val="000000"/>
              </a:solidFill>
              <a:latin typeface="Tw Cen MT"/>
            </a:endParaRPr>
          </a:p>
          <a:p>
            <a:pPr>
              <a:lnSpc>
                <a:spcPct val="120000"/>
              </a:lnSpc>
              <a:spcBef>
                <a:spcPts val="1001"/>
              </a:spcBef>
            </a:pPr>
            <a:endParaRPr b="0" cap="all" sz="1800" lang="ru-RU" spc="-1" strike="noStrike">
              <a:solidFill>
                <a:srgbClr val="000000"/>
              </a:solidFill>
              <a:latin typeface="Tw Cen MT"/>
            </a:endParaRPr>
          </a:p>
          <a:p>
            <a:pPr>
              <a:lnSpc>
                <a:spcPct val="120000"/>
              </a:lnSpc>
              <a:spcBef>
                <a:spcPts val="1001"/>
              </a:spcBef>
            </a:pPr>
            <a:endParaRPr b="0" cap="all" sz="1800" lang="ru-RU" spc="-1" strike="noStrike">
              <a:solidFill>
                <a:srgbClr val="000000"/>
              </a:solidFill>
              <a:latin typeface="Tw Cen MT"/>
            </a:endParaRPr>
          </a:p>
        </p:txBody>
      </p:sp>
      <p:pic>
        <p:nvPicPr>
          <p:cNvPr id="2097167" name="Рисунок 8" descr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7977960" y="3516120"/>
            <a:ext cx="2352600" cy="3137040"/>
          </a:xfrm>
          <a:prstGeom prst="rect"/>
          <a:ln>
            <a:noFill/>
          </a:ln>
        </p:spPr>
      </p:pic>
      <p:pic>
        <p:nvPicPr>
          <p:cNvPr id="2097168" name="Рисунок 3" descr=""/>
          <p:cNvPicPr>
            <a:picLocks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913680" y="3166920"/>
            <a:ext cx="1608480" cy="3575160"/>
          </a:xfrm>
          <a:prstGeom prst="rect"/>
          <a:ln>
            <a:noFill/>
          </a:ln>
        </p:spPr>
      </p:pic>
      <p:pic>
        <p:nvPicPr>
          <p:cNvPr id="2097169" name="Рисунок 4" descr=""/>
          <p:cNvPicPr>
            <a:picLocks/>
          </p:cNvPicPr>
          <p:nvPr/>
        </p:nvPicPr>
        <p:blipFill>
          <a:blip xmlns:r="http://schemas.openxmlformats.org/officeDocument/2006/relationships" r:embed="rId3"/>
          <a:stretch>
            <a:fillRect/>
          </a:stretch>
        </p:blipFill>
        <p:spPr>
          <a:xfrm>
            <a:off x="3954600" y="2915280"/>
            <a:ext cx="1774080" cy="3942360"/>
          </a:xfrm>
          <a:prstGeom prst="rect"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lastClr="000000" val="windowText"/>
      </a:dk1>
      <a:lt1>
        <a:sysClr lastClr="FFFFFF" val="window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lastClr="000000" val="windowText"/>
      </a:dk1>
      <a:lt1>
        <a:sysClr lastClr="FFFFFF" val="window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lastClr="000000" val="windowText"/>
      </a:dk1>
      <a:lt1>
        <a:sysClr lastClr="FFFFFF" val="window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主题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TH Sarabun PSK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TH Sarabun PSK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LibreOffice/6.0.7.3$Linux_X86_64 LibreOffice_project/00m0$Build-3</Application>
  <ScaleCrop>0</ScaleCrop>
  <LinksUpToDate>0</LinksUpToDate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title>Сезонные явления в жизни животных.</dc:title>
  <dc:creator>Ирниа Александрова</dc:creator>
  <dcterms:created xsi:type="dcterms:W3CDTF">2018-09-18T02:37:31Z</dcterms:created>
  <dcterms:modified xsi:type="dcterms:W3CDTF">2023-04-22T13:50:14Z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Широкоэкранный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12</vt:i4>
  </property>
  <property fmtid="{D5CDD505-2E9C-101B-9397-08002B2CF9AE}" pid="12" name="ICV">
    <vt:lpwstr>7eac6470f67847e2a2fe908a17c6aa8d</vt:lpwstr>
  </property>
</Properties>
</file>