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73" r:id="rId12"/>
    <p:sldId id="280" r:id="rId13"/>
    <p:sldId id="275" r:id="rId14"/>
    <p:sldId id="274" r:id="rId15"/>
    <p:sldId id="272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173A8D"/>
    <a:srgbClr val="D6DEEA"/>
    <a:srgbClr val="FFFFFF"/>
    <a:srgbClr val="385592"/>
    <a:srgbClr val="9F9289"/>
    <a:srgbClr val="E2DEDB"/>
    <a:srgbClr val="F1F1F1"/>
    <a:srgbClr val="3A5896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67" y="157958"/>
            <a:ext cx="8729133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17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4819" y="3360465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98862" y="169817"/>
            <a:ext cx="7772400" cy="214230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приемов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нестабильном эмоциональном состоянии детей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09896" y="5456964"/>
            <a:ext cx="7759338" cy="113977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Прохорова Светлана Васильевна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25 «Родничок»</a:t>
            </a:r>
          </a:p>
          <a:p>
            <a:endParaRPr lang="ru-RU" dirty="0"/>
          </a:p>
        </p:txBody>
      </p:sp>
      <p:pic>
        <p:nvPicPr>
          <p:cNvPr id="9" name="Рисунок 8" descr="81ZIK6j-PML._SL15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364" y="1807028"/>
            <a:ext cx="2547257" cy="3396342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art-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566" y="2181497"/>
            <a:ext cx="2825582" cy="270000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a58a2c8ac0c44adeaf1b9bea61d16c9a.jpeg"/>
          <p:cNvPicPr>
            <a:picLocks noChangeAspect="1"/>
          </p:cNvPicPr>
          <p:nvPr/>
        </p:nvPicPr>
        <p:blipFill>
          <a:blip r:embed="rId5"/>
          <a:srcRect l="43804" b="2077"/>
          <a:stretch>
            <a:fillRect/>
          </a:stretch>
        </p:blipFill>
        <p:spPr>
          <a:xfrm>
            <a:off x="707572" y="1997780"/>
            <a:ext cx="1988820" cy="3079318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 № 25\Desktop\прозрачный мольберт\IMG_0413.JPG"/>
          <p:cNvPicPr>
            <a:picLocks noChangeAspect="1" noChangeArrowheads="1"/>
          </p:cNvPicPr>
          <p:nvPr/>
        </p:nvPicPr>
        <p:blipFill>
          <a:blip r:embed="rId2" cstate="print"/>
          <a:srcRect l="35510"/>
          <a:stretch>
            <a:fillRect/>
          </a:stretch>
        </p:blipFill>
        <p:spPr bwMode="auto">
          <a:xfrm>
            <a:off x="522514" y="1440361"/>
            <a:ext cx="7889966" cy="499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7647" y="391886"/>
            <a:ext cx="75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поролоном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водными маркерами</a:t>
            </a:r>
            <a:endParaRPr lang="ru-RU" dirty="0"/>
          </a:p>
        </p:txBody>
      </p:sp>
      <p:pic>
        <p:nvPicPr>
          <p:cNvPr id="3" name="Picture 2" descr="C:\Users\детский сад № 25\Desktop\прозрачный мольберт\IMG_0517.JPG"/>
          <p:cNvPicPr>
            <a:picLocks noChangeAspect="1" noChangeArrowheads="1"/>
          </p:cNvPicPr>
          <p:nvPr/>
        </p:nvPicPr>
        <p:blipFill>
          <a:blip r:embed="rId2" cstate="print"/>
          <a:srcRect r="28906"/>
          <a:stretch>
            <a:fillRect/>
          </a:stretch>
        </p:blipFill>
        <p:spPr bwMode="auto">
          <a:xfrm>
            <a:off x="4429124" y="1357298"/>
            <a:ext cx="4293242" cy="4586302"/>
          </a:xfrm>
          <a:prstGeom prst="rect">
            <a:avLst/>
          </a:prstGeom>
          <a:noFill/>
        </p:spPr>
      </p:pic>
      <p:pic>
        <p:nvPicPr>
          <p:cNvPr id="4" name="Picture 4" descr="C:\Users\детский сад № 25\Desktop\прозрачный мольберт\IMG_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095" y="1305861"/>
            <a:ext cx="4214842" cy="479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етский сад № 25\Desktop\прозрачный мольберт\IMG_0614.JPG"/>
          <p:cNvPicPr>
            <a:picLocks noChangeAspect="1" noChangeArrowheads="1"/>
          </p:cNvPicPr>
          <p:nvPr/>
        </p:nvPicPr>
        <p:blipFill>
          <a:blip r:embed="rId2" cstate="print"/>
          <a:srcRect t="13889" r="32693"/>
          <a:stretch>
            <a:fillRect/>
          </a:stretch>
        </p:blipFill>
        <p:spPr bwMode="auto">
          <a:xfrm>
            <a:off x="4830810" y="1357298"/>
            <a:ext cx="414337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детский сад № 25\Desktop\прозрачный мольберт\IMG_0602.JPG"/>
          <p:cNvPicPr>
            <a:picLocks noChangeAspect="1" noChangeArrowheads="1"/>
          </p:cNvPicPr>
          <p:nvPr/>
        </p:nvPicPr>
        <p:blipFill>
          <a:blip r:embed="rId3" cstate="print"/>
          <a:srcRect l="9621" t="9547" r="16548"/>
          <a:stretch>
            <a:fillRect/>
          </a:stretch>
        </p:blipFill>
        <p:spPr bwMode="auto">
          <a:xfrm>
            <a:off x="142845" y="1332411"/>
            <a:ext cx="4559784" cy="484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1667" y="339634"/>
            <a:ext cx="8729133" cy="126709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кремом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етский сад № 25\Desktop\прозрачный мольберт\IMG_0500.JPG"/>
          <p:cNvPicPr>
            <a:picLocks noChangeAspect="1" noChangeArrowheads="1"/>
          </p:cNvPicPr>
          <p:nvPr/>
        </p:nvPicPr>
        <p:blipFill>
          <a:blip r:embed="rId2" cstate="print"/>
          <a:srcRect l="25424" r="11698"/>
          <a:stretch>
            <a:fillRect/>
          </a:stretch>
        </p:blipFill>
        <p:spPr bwMode="auto">
          <a:xfrm>
            <a:off x="519082" y="1376345"/>
            <a:ext cx="3929090" cy="503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детский сад № 25\Desktop\прозрачный мольберт\IMG_0428.JPG"/>
          <p:cNvPicPr>
            <a:picLocks noChangeAspect="1" noChangeArrowheads="1"/>
          </p:cNvPicPr>
          <p:nvPr/>
        </p:nvPicPr>
        <p:blipFill>
          <a:blip r:embed="rId3" cstate="print"/>
          <a:srcRect l="26163" t="17553" r="21277"/>
          <a:stretch>
            <a:fillRect/>
          </a:stretch>
        </p:blipFill>
        <p:spPr bwMode="auto">
          <a:xfrm>
            <a:off x="4652962" y="1384663"/>
            <a:ext cx="4143404" cy="501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9634" y="396631"/>
            <a:ext cx="8125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Печатание  </a:t>
            </a:r>
            <a:endParaRPr lang="ru-RU" sz="44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монотипии</a:t>
            </a:r>
            <a:endParaRPr lang="ru-RU" sz="4400" dirty="0"/>
          </a:p>
        </p:txBody>
      </p:sp>
      <p:pic>
        <p:nvPicPr>
          <p:cNvPr id="3" name="Picture 3" descr="C:\Users\детский сад № 25\Desktop\прозрачный мольберт\IMG_0576.JPG"/>
          <p:cNvPicPr>
            <a:picLocks noChangeAspect="1" noChangeArrowheads="1"/>
          </p:cNvPicPr>
          <p:nvPr/>
        </p:nvPicPr>
        <p:blipFill>
          <a:blip r:embed="rId2" cstate="print"/>
          <a:srcRect l="1149" r="31034"/>
          <a:stretch>
            <a:fillRect/>
          </a:stretch>
        </p:blipFill>
        <p:spPr bwMode="auto">
          <a:xfrm>
            <a:off x="344095" y="1411180"/>
            <a:ext cx="409441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детский сад № 25\Desktop\прозрачный мольберт\IMG_0590.JPG"/>
          <p:cNvPicPr>
            <a:picLocks noChangeAspect="1" noChangeArrowheads="1"/>
          </p:cNvPicPr>
          <p:nvPr/>
        </p:nvPicPr>
        <p:blipFill>
          <a:blip r:embed="rId3" cstate="print"/>
          <a:srcRect l="3938" r="7874"/>
          <a:stretch>
            <a:fillRect/>
          </a:stretch>
        </p:blipFill>
        <p:spPr bwMode="auto">
          <a:xfrm>
            <a:off x="4819379" y="1384663"/>
            <a:ext cx="4000528" cy="479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тский сад № 25\Desktop\прозрачный мольберт\IMG_054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3751" y="1476104"/>
            <a:ext cx="4134558" cy="485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42771a1-b68d-4328-9ef8-f413fdba7f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66" y="1463040"/>
            <a:ext cx="3971109" cy="489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3326" y="435819"/>
            <a:ext cx="8190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в парах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 № 25\Desktop\прозрачный мольберт\IMG_05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7542" y="1306287"/>
            <a:ext cx="4148515" cy="500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ec8d259-c4dd-4321-bed5-fb62b767ec4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063" y="1345474"/>
            <a:ext cx="4258491" cy="508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8823" y="357443"/>
            <a:ext cx="8334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групповое по очереди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6-vybiraem-detskij-molbert-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1554480"/>
            <a:ext cx="4167052" cy="495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tsad-706758-14964679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1554480"/>
            <a:ext cx="4050710" cy="489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9634" y="501134"/>
            <a:ext cx="8477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«Родитель-ребенок»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4819" y="3360465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5165" y="1352772"/>
            <a:ext cx="75337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сказку, фантазию, игру, через неповторимое детское творчество, - </a:t>
            </a:r>
          </a:p>
          <a:p>
            <a:pPr algn="ctr"/>
            <a:r>
              <a:rPr lang="ru-RU" sz="4400" b="1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верная дорога к сердцу ребенка.</a:t>
            </a:r>
          </a:p>
          <a:p>
            <a:pPr algn="ctr"/>
            <a:endParaRPr lang="ru-RU" sz="4400" b="1" dirty="0" smtClean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9072" y="5274840"/>
            <a:ext cx="3820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12" y="232720"/>
            <a:ext cx="8319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(лат.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искусство, греч.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therapeia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лечение) — это специфический метод психотерапии, способ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психокоррекции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 основан на использовании различных видов искусства для улучшения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психо-эмоционального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состояния человека.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335" y="2013603"/>
            <a:ext cx="8319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это наиболее мягкий метод работы, контакта с трудными проблемами. Ребенок может не говорить, или не может признать свои проблемы своими, но при этом рисовать, лепить, двигаться и выражать себя через движения телом. 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1" y="3944983"/>
            <a:ext cx="8569233" cy="310854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 для проведения детской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/>
              <a:t>•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упрямство; • агрессия;• страхи; тики, заикание; •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гиперактивность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задержки речевого и психического развития;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кризисные ситуации;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трудности в общении со сверстниками и/или взрослыми;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подготовки к детскому саду / школе и периоде адаптации;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потери родительского контроля над ребенком, непослушании;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застенчивости и неуверенности в себе.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8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37806" y="182881"/>
            <a:ext cx="4869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Песочная терапия</a:t>
            </a:r>
            <a:endParaRPr lang="ru-RU" sz="40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001\Desktop\Моя документация ДОУ № 29\фото работа\IMG_20170526_11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7000" y="-11430000"/>
            <a:ext cx="5400000" cy="5400000"/>
          </a:xfrm>
          <a:prstGeom prst="rect">
            <a:avLst/>
          </a:prstGeom>
          <a:noFill/>
        </p:spPr>
      </p:pic>
      <p:pic>
        <p:nvPicPr>
          <p:cNvPr id="11" name="Рисунок 10" descr="IMG_20161124_110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940" y="1250578"/>
            <a:ext cx="3361766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001\Desktop\фото работа\IMG_20160225_153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506" y="1225036"/>
            <a:ext cx="3469340" cy="266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avatars.mds.yandex.net/get-pdb/33827/a74c0f4e-4584-4439-970e-eea323d59231/s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746" y="4061011"/>
            <a:ext cx="3479101" cy="255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8d36dca37bf51cf4d19a10f69dab5f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349" y="3980331"/>
            <a:ext cx="3427843" cy="264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37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71608" y="305191"/>
            <a:ext cx="3297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Куклотерапия</a:t>
            </a:r>
            <a:endParaRPr lang="ru-RU" sz="40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8zGssFE_g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064" y="1449977"/>
            <a:ext cx="3944983" cy="4807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укло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9" y="1450250"/>
            <a:ext cx="3854767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18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97726" y="0"/>
            <a:ext cx="6583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Сказкотерапия</a:t>
            </a:r>
            <a:endParaRPr lang="ru-RU" sz="40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кни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9103" y="2991395"/>
            <a:ext cx="3566160" cy="364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skie-skaz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4" y="994954"/>
            <a:ext cx="2743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каз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3" y="809898"/>
            <a:ext cx="2625635" cy="258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18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20686" y="187626"/>
            <a:ext cx="3626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Изотерапия</a:t>
            </a:r>
            <a:endParaRPr lang="ru-RU" sz="44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676" y="1003620"/>
            <a:ext cx="57639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 из популярных и доступных методов познания себя. На бумаге можно выразить свои страхи, мысли, надежды, глубоко затаившиеся внутри. Это направление способствует освобождению от отрицательных эмоций, снимает нервное напряжение, дает возможность успокоиться и почувствовать удовлетворение от деятельности. При работе с ребенком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изотерапия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дает много информации о ребёнке и его внутреннем мире: о чём он думает, что  чувствует, чего боится, кого и что любит.  Дети в буквальном смысле «говорят» с окружающими через свои рисунки.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wvkpMB4_H7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166" y="3500845"/>
            <a:ext cx="2821577" cy="316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52" y="404949"/>
            <a:ext cx="2782388" cy="306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043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48196"/>
            <a:ext cx="5433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на стекле  </a:t>
            </a:r>
            <a:endParaRPr lang="ru-RU" sz="44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802" y="1225689"/>
            <a:ext cx="57378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помощи прозрачного мольберта можно: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Развивать зрительно-моторную координацию рук;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Развивать сенсорное восприятие;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Развивать зрительное восприятие;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Развивать речь и мышление в процессе восприятия и отображения;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Преодолевать недостатки развития личностных качеств, таких, как неуверенность, неумение преодолевать трудности, ранимость, робость, тревожность, страхи и т.д.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Развивать навыки эффективного взаимодействия в паре.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97VoTLQNU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7292" y="509451"/>
            <a:ext cx="2808514" cy="327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7570" t="-1377"/>
          <a:stretch>
            <a:fillRect/>
          </a:stretch>
        </p:blipFill>
        <p:spPr bwMode="auto">
          <a:xfrm>
            <a:off x="5733505" y="3600043"/>
            <a:ext cx="3410495" cy="304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30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4.userapi.com/c851228/v851228147/18f0a2/-9aD5cxx2RY.jpg"/>
          <p:cNvPicPr>
            <a:picLocks noChangeAspect="1" noChangeArrowheads="1"/>
          </p:cNvPicPr>
          <p:nvPr/>
        </p:nvPicPr>
        <p:blipFill>
          <a:blip r:embed="rId2"/>
          <a:srcRect r="30507"/>
          <a:stretch>
            <a:fillRect/>
          </a:stretch>
        </p:blipFill>
        <p:spPr bwMode="auto">
          <a:xfrm>
            <a:off x="300445" y="1515291"/>
            <a:ext cx="4036424" cy="474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https://pp.userapi.com/c858132/v858132147/42406/zZ0bcF0MFC8.jpg"/>
          <p:cNvPicPr>
            <a:picLocks noChangeAspect="1" noChangeArrowheads="1"/>
          </p:cNvPicPr>
          <p:nvPr/>
        </p:nvPicPr>
        <p:blipFill>
          <a:blip r:embed="rId3"/>
          <a:srcRect l="28639" r="24244"/>
          <a:stretch>
            <a:fillRect/>
          </a:stretch>
        </p:blipFill>
        <p:spPr bwMode="auto">
          <a:xfrm>
            <a:off x="4582584" y="1528353"/>
            <a:ext cx="4143404" cy="485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194" y="305191"/>
            <a:ext cx="8739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пальцами и ладошкой  </a:t>
            </a:r>
            <a:endParaRPr lang="ru-RU" sz="40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 № 25\Desktop\прозрачный мольберт\IMG_0567.JPG"/>
          <p:cNvPicPr>
            <a:picLocks noChangeAspect="1" noChangeArrowheads="1"/>
          </p:cNvPicPr>
          <p:nvPr/>
        </p:nvPicPr>
        <p:blipFill>
          <a:blip r:embed="rId2" cstate="print"/>
          <a:srcRect l="5469" r="27344"/>
          <a:stretch>
            <a:fillRect/>
          </a:stretch>
        </p:blipFill>
        <p:spPr bwMode="auto">
          <a:xfrm>
            <a:off x="4581524" y="1776548"/>
            <a:ext cx="4222842" cy="451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6572" y="422757"/>
            <a:ext cx="8294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пальцами и ладошкой  </a:t>
            </a:r>
            <a:endParaRPr lang="ru-RU" sz="40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Users\детский сад № 25\Desktop\прозрачный мольберт\IMG_0487.JPG"/>
          <p:cNvPicPr>
            <a:picLocks noChangeAspect="1" noChangeArrowheads="1"/>
          </p:cNvPicPr>
          <p:nvPr/>
        </p:nvPicPr>
        <p:blipFill>
          <a:blip r:embed="rId3" cstate="print"/>
          <a:srcRect l="40625" t="4297" r="14062"/>
          <a:stretch>
            <a:fillRect/>
          </a:stretch>
        </p:blipFill>
        <p:spPr bwMode="auto">
          <a:xfrm>
            <a:off x="535577" y="1619793"/>
            <a:ext cx="3801291" cy="455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255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Использование приемов арт-терапии при нестабильном эмоциональном состоянии детей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Рисование водными маркерами</vt:lpstr>
      <vt:lpstr>Рисование кремом </vt:lpstr>
      <vt:lpstr>Слайд 13</vt:lpstr>
      <vt:lpstr>Метод монотипии</vt:lpstr>
      <vt:lpstr>Слайд 15</vt:lpstr>
      <vt:lpstr>Слайд 16</vt:lpstr>
      <vt:lpstr>Слайд 17</vt:lpstr>
      <vt:lpstr>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детский сад 25</cp:lastModifiedBy>
  <cp:revision>86</cp:revision>
  <dcterms:created xsi:type="dcterms:W3CDTF">2016-11-18T14:12:19Z</dcterms:created>
  <dcterms:modified xsi:type="dcterms:W3CDTF">2022-11-29T07:40:06Z</dcterms:modified>
</cp:coreProperties>
</file>