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6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6633"/>
    <a:srgbClr val="006600"/>
    <a:srgbClr val="095716"/>
    <a:srgbClr val="49A907"/>
    <a:srgbClr val="1D932B"/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A887-03F2-42AC-A158-BEFBBBF7F3CF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3325-389B-48F4-8B2F-AE62983E0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8;&#1088;&#1080;&#1085;&#1072;%20&#1057;&#1072;&#1074;&#1080;&#1094;&#1082;&#1072;&#1103;%20-%20&#1052;&#1086;&#1103;%20&#1056;&#1086;&#1089;&#1089;&#1080;&#1103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319127/promyisel---eto-chto-chto-takoe-narodnyie-promyisly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1052736"/>
            <a:ext cx="5988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D93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Народные промыслы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D93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Пензенского края.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D932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653136"/>
            <a:ext cx="5247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Выполнила: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воспитатель</a:t>
            </a:r>
          </a:p>
          <a:p>
            <a:r>
              <a:rPr lang="ru-RU" dirty="0" smtClean="0"/>
              <a:t>                       высшей квалификационной категории</a:t>
            </a:r>
          </a:p>
          <a:p>
            <a:r>
              <a:rPr lang="ru-RU" dirty="0" smtClean="0"/>
              <a:t>                       МБДОУ ДС № 19  Г.Кузнецка</a:t>
            </a:r>
          </a:p>
          <a:p>
            <a:r>
              <a:rPr lang="ru-RU" dirty="0" smtClean="0"/>
              <a:t>                       </a:t>
            </a:r>
            <a:r>
              <a:rPr lang="ru-RU" dirty="0" err="1" smtClean="0"/>
              <a:t>Косицына</a:t>
            </a:r>
            <a:r>
              <a:rPr lang="ru-RU" dirty="0" smtClean="0"/>
              <a:t> Ольга Анатольевна.</a:t>
            </a:r>
            <a:endParaRPr lang="ru-RU" dirty="0"/>
          </a:p>
        </p:txBody>
      </p:sp>
      <p:pic>
        <p:nvPicPr>
          <p:cNvPr id="8" name="Ирина Савицкая - Моя Россия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Лозоплетение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с.Засечное Пензенский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900igr.net/up/datai/71612/0019-03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548680"/>
            <a:ext cx="4248473" cy="318635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68" name="Picture 4" descr="http://ryazantourism.ru/apics5/15042014045700210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564396" cy="2376264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270" name="Picture 6" descr="http://dengiledi.ru/wp-content/uploads/2014/03/Desk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096344" cy="265762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95936" y="3789040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Лозоплетение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самый распространенный и массовый промысел на территории Пензенской области .Свойство ивового прута гнуться и при этом не ломаться использовали с незапамятных времен. Из лозы плелись десятки видов изделий - от корзиночек и коробочек для рукоделия до детских колясок, телег, корзин, используемых в хозяйстве..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Пуховязание</a:t>
            </a:r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с.Оленевка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Пензенский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ÑÑÐ¾Ð²ÑÐ·Ð°Ð½Ð¸Ðµ, Ñ.ÐÐ»ÐµÐ½ÐµÐ²ÐºÐ° ÐÐµÐ½Ð·ÐµÐ½ÑÐºÐ¸Ð¹ ÑÐ°Ð¹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084823" cy="244827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Picture 15" descr="ANd9GcToHGJVAaELcJ1unDAAuOW-RKimggUg9RPY_RUbESoCp2aKQsk&amp;t=1&amp;usg=__wNg7eucsQIXB5CFHzyI-0VvaBD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7"/>
            <a:ext cx="2808808" cy="356488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292" name="Picture 4" descr="http://blog.lco.ru/wp-content/uploads/2016/05/orenburgskiy_puhoviy_plat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2736"/>
            <a:ext cx="4176548" cy="278327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Славен Пензенский край пуховыми платками, которые ничем не уступают оренбургским, и когда то пользовались особым расположением русских императриц. Изделия отличались высоким качеством, пуховый платок можно было пропустить через обручальное кольцо. Слава о пензенских платках ушла далеко за пределы России. Красивый платок был лучшим подарком к любому празднику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Валяльный промысел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с.Чемодановка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Бессоновского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Ð°Ð»ÑÐ»ÑÐ½ÑÐ¹ Ð¿ÑÐ¾Ð¼ÑÑÐµÐ», Ñ.Ð§ÐµÐ¼Ð¾Ð´Ð°Ð½Ð¾Ð²ÐºÐ° ÐÐµÑÑÐ¾Ð½Ð¾Ð²ÑÐºÐ¾Ð³Ð¾ ÑÐ°Ð¹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118990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3316" name="Picture 4" descr="ÐÐ°ÑÐ¾Ð´Ð½ÑÐµ Ð¿ÑÐ¾Ð¼ÑÑÐ»Ñ ÐÐµÐ½Ð·ÐµÐ½ÑÐºÐ¾Ð³Ð¾ ÐºÑÐ°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888432" cy="25922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" name="Picture 5" descr="Valenki_Tools_and_accessories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888432" cy="25922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318" name="AutoShape 6" descr="http://nhpko.ru/public/storage/images/katalog/pletenie_liko/4dae46583384ddcc257cf5c1b2c41e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6510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Производство настоящих валенок очень трудоемко. Валенки делают из нескольких видов шерсти. Валенки – традиционная русская обувь, тёплые войлочные сапоги из свалянной овечьей шерсти. В старину валенки считались ценным подарком, а иметь собственные валенки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престижно.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Лыкоплетение</a:t>
            </a:r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Пензенская губерния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nhpko.ru/public/storage/images/katalog/pletenie_liko/b536a6b8fc60a17774d8a6c1187a7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672408" cy="274696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14340" name="AutoShape 4" descr="https://pbs.twimg.com/media/CrlDp9XWYAA7H7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IMG_35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IMG_35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://nhpko.ru/public/storage/images/katalog/pletenie_liko/4dae46583384ddcc257cf5c1b2c41e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://bez-maski.ucoz.ru/_ph/69/3331734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https://start.sampo.ru/news_images/20130808/9eeaabc5579373766f9c3ad3266494f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7" descr="ANd9GcTe6wUSPODHqVMTzKHNKKJYdNIh_S4I5aAq2r1iBQ7SUfKqACs&amp;t=1&amp;usg=__atalBxI28C_TSXJB6wNM6LsDeY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650" y="476672"/>
            <a:ext cx="4396078" cy="32403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352" name="AutoShape 16" descr="http://content.foto.mail.ru/mail/nataliya495/_blogs/i-405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http://content.foto.mail.ru/mail/nataliya495/_blogs/i-405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http://nhpko.ru/public/storage/images/e863a29799bdd7385411feb005302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Когда-то липа обувала почти всю Русь. Из лубяных волокон липовой коры плели лапти, ступни, бахилы, сапоги и босовики.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Изготавливали и короба и ларчики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MG_84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3744416" cy="249627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5362" name="AutoShape 2" descr="http://nhpko.ru/public/storage/images/katalog/pletenie_liko/4dae46583384ddcc257cf5c1b2c41e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6672"/>
            <a:ext cx="53285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Художественная ковка металла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г.Кузнецк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nfokanal55.ru/_pu/100/74263387.jpg"/>
          <p:cNvPicPr>
            <a:picLocks noChangeAspect="1" noChangeArrowheads="1"/>
          </p:cNvPicPr>
          <p:nvPr/>
        </p:nvPicPr>
        <p:blipFill>
          <a:blip r:embed="rId3" cstate="print"/>
          <a:srcRect b="10909"/>
          <a:stretch>
            <a:fillRect/>
          </a:stretch>
        </p:blipFill>
        <p:spPr bwMode="auto">
          <a:xfrm>
            <a:off x="179512" y="1628800"/>
            <a:ext cx="3316902" cy="24482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http://elite-kovka.com/assets/images/mebel/mebel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96752"/>
            <a:ext cx="3264362" cy="24482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174" name="Picture 6" descr="http://co-vally.ru/assets/galleries/105/kovanye-suveniry-56.jpg"/>
          <p:cNvPicPr>
            <a:picLocks noChangeAspect="1" noChangeArrowheads="1"/>
          </p:cNvPicPr>
          <p:nvPr/>
        </p:nvPicPr>
        <p:blipFill>
          <a:blip r:embed="rId5" cstate="print"/>
          <a:srcRect l="15496" r="13664"/>
          <a:stretch>
            <a:fillRect/>
          </a:stretch>
        </p:blipFill>
        <p:spPr bwMode="auto">
          <a:xfrm>
            <a:off x="7452320" y="332656"/>
            <a:ext cx="1519611" cy="295232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176" name="Picture 8" descr="https://lestnitsygid.ru/wp-content/uploads/2016/02/%D0%9A%D1%80%D0%B0%D1%81%D0%B8%D0%B2%D1%8B%D0%B5-%D0%BA%D0%BE%D0%B2%D0%B0%D0%BD%D1%8B%D0%B5-%D0%BF%D0%B5%D1%80%D0%B8%D0%BB%D0%B0-1024x768.jpg"/>
          <p:cNvPicPr>
            <a:picLocks noChangeAspect="1" noChangeArrowheads="1"/>
          </p:cNvPicPr>
          <p:nvPr/>
        </p:nvPicPr>
        <p:blipFill>
          <a:blip r:embed="rId6" cstate="print"/>
          <a:srcRect b="8963"/>
          <a:stretch>
            <a:fillRect/>
          </a:stretch>
        </p:blipFill>
        <p:spPr bwMode="auto">
          <a:xfrm>
            <a:off x="251520" y="4293096"/>
            <a:ext cx="3588312" cy="223224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355976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Металл – один из самых прочных материалов, поэтому делать из него украшения и другие изделия не просто. Этому нужно долго учиться и любить свою работу. Когда видишь дом, украшенный изысканным кружевом металла, сердце радуется и, кажется, что ты попал в то далекое время, когда жили твои деды и прадеды.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Народные промыслы Пензенского края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/>
          </a:p>
        </p:txBody>
      </p:sp>
      <p:pic>
        <p:nvPicPr>
          <p:cNvPr id="6146" name="Picture 2" descr="https://im0-tub-ru.yandex.net/i?id=2be5a528e44de07d6eac79094c1f8ab2-l&amp;n=13"/>
          <p:cNvPicPr>
            <a:picLocks noChangeAspect="1" noChangeArrowheads="1"/>
          </p:cNvPicPr>
          <p:nvPr/>
        </p:nvPicPr>
        <p:blipFill>
          <a:blip r:embed="rId3" cstate="print"/>
          <a:srcRect l="12981"/>
          <a:stretch>
            <a:fillRect/>
          </a:stretch>
        </p:blipFill>
        <p:spPr bwMode="auto">
          <a:xfrm>
            <a:off x="251520" y="2852936"/>
            <a:ext cx="3119115" cy="201622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6148" name="Picture 4" descr="http://www.l-garden.ru/IMG_F/ART_F/MANEZH2017_F/manezh_38.JPG"/>
          <p:cNvPicPr>
            <a:picLocks noChangeAspect="1" noChangeArrowheads="1"/>
          </p:cNvPicPr>
          <p:nvPr/>
        </p:nvPicPr>
        <p:blipFill>
          <a:blip r:embed="rId4" cstate="print"/>
          <a:srcRect l="24267" r="25582"/>
          <a:stretch>
            <a:fillRect/>
          </a:stretch>
        </p:blipFill>
        <p:spPr bwMode="auto">
          <a:xfrm>
            <a:off x="3822063" y="2924944"/>
            <a:ext cx="1470017" cy="194421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6150" name="Picture 6" descr="http://chelyabinsk.posuda96.ru/wa-data/public/shop/products/35/41/4135/images/643/643.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085184"/>
            <a:ext cx="1656184" cy="165618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6152" name="Picture 8" descr="https://im0-tub-ru.yandex.net/i?id=ddcd8f5ca49ccb89176c2fba0c04292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980728"/>
            <a:ext cx="2400267" cy="18002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0" name="Picture 4" descr="http://hobbionline.ru/wp-content/uploads/2012/06/lozopletenie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01209"/>
            <a:ext cx="1940616" cy="1296144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" name="Picture 4" descr="https://encrypted-tbn1.gstatic.com/images?q=tbn:ANd9GcTyPepjTnjSrBsbArL3oPU1z6MXqzFHN5ecyoXQMddBhOh-T8mA_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924944"/>
            <a:ext cx="2834580" cy="18530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6154" name="Picture 10" descr="http://ansygallery.ru/files/articles/images/8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587984" y="620926"/>
            <a:ext cx="2351005" cy="163044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3" name="Picture 6" descr="http://s.felomena.com/wp-content/images/sonnik/bukva/v/valenki.jpg"/>
          <p:cNvPicPr>
            <a:picLocks noChangeAspect="1" noChangeArrowheads="1"/>
          </p:cNvPicPr>
          <p:nvPr/>
        </p:nvPicPr>
        <p:blipFill>
          <a:blip r:embed="rId10" cstate="print"/>
          <a:srcRect l="10080" t="14492" r="11801" b="8218"/>
          <a:stretch>
            <a:fillRect/>
          </a:stretch>
        </p:blipFill>
        <p:spPr bwMode="auto">
          <a:xfrm>
            <a:off x="2408510" y="5157192"/>
            <a:ext cx="1515418" cy="148197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4" name="Picture 4" descr="https://encrypted-tbn0.gstatic.com/images?q=tbn:ANd9GcTfmX1gKXGq26hctgH1-MVNnkMMu5RMHWzOIq5oz8d5L9oK-ZC2F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5" y="980728"/>
            <a:ext cx="2026899" cy="151216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6156" name="Picture 12" descr="https://mylitta.ru/uploads/posts/2014-01/1390627009_orenburg-shawl-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5" y="5229200"/>
            <a:ext cx="2601579" cy="144016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188641"/>
            <a:ext cx="7848872" cy="1188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*Край мой, единственный в мире: Методическое пособие для педагогов дошкольных образовательных учреждений. 2-е изд.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– Серия «Пенза – мой город» /  Авт.-сост.: Зерова С.В.,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Щенникова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Е.Ю.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*Методическое пособие «Дошкольникам о народной культуре Пензенского края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*Методическое пособие «Литературное наследие Пензенского края дошкольникам» под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Купецковой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*стихи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Шеменковой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Н.А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край»,        Ирины Миролюбовой «Живут в России чудо мастера»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*Русские художественные промыслы,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Шинкарук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Аванта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+, 2011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*Песня Ирины Савицкой «-Моя Россия»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 ресурсы:</a:t>
            </a:r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masterovgorod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nikolsk-musey-stekla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kovrotkachestbo-belinskii-raion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*history/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kustarnyye-promysly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referat-39868html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russkii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votchina-derevyannog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htmi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pukhaoviazanie-solenevka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*o-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pamyathike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laptyu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*kuznec58/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*Чаадаевка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Википендия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abashevoshool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/com/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http://fb.ru/article/319127/promyisel---eto-chto-chto-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tako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e-narodnyie-promyislyi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00192" y="0"/>
            <a:ext cx="2843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«Промысел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слово, издавна обозначающее какое-либо занятие, за счет которого живет человек.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380672"/>
            <a:ext cx="6894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Народные художественные промыслы - это одна из форм народного творчества, в которой отчетливо прослеживаются русские традиции, зародившиеся еще много веков назад. Изделия русских промыслов прекрасным образом сочетают в себе неповторимость русской традиционной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xn----8sbkfkcn2aq9d.xn--p1ai/files/components/gallery/connector.php?action=web/phpthumb&amp;ctx=web&amp;w=800&amp;h=800&amp;zc=0&amp;far=&amp;q=90&amp;src=%2Ffiles%2Fgallery%2F20%2F180.JPG"/>
          <p:cNvPicPr>
            <a:picLocks noChangeAspect="1" noChangeArrowheads="1"/>
          </p:cNvPicPr>
          <p:nvPr/>
        </p:nvPicPr>
        <p:blipFill>
          <a:blip r:embed="rId3" cstate="print"/>
          <a:srcRect l="17955" r="9281"/>
          <a:stretch>
            <a:fillRect/>
          </a:stretch>
        </p:blipFill>
        <p:spPr bwMode="auto">
          <a:xfrm>
            <a:off x="251519" y="260647"/>
            <a:ext cx="5616625" cy="5104165"/>
          </a:xfrm>
          <a:prstGeom prst="rect">
            <a:avLst/>
          </a:prstGeom>
          <a:noFill/>
          <a:ln w="38100">
            <a:solidFill>
              <a:srgbClr val="1D932B"/>
            </a:solidFill>
          </a:ln>
        </p:spPr>
      </p:pic>
      <p:sp>
        <p:nvSpPr>
          <p:cNvPr id="4100" name="AutoShape 4" descr="http://nhpko.ru/public/storage/images/katalog/pletenie_liko/4dae46583384ddcc257cf5c1b2c41e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bez-maski.ucoz.ru/_ph/69/3331734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4818" name="Picture 2" descr="http://stranniy.ru/health/strana-kuleturi-zolotoe-koleco-penzenskoj-oblasti/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887715" cy="4063752"/>
          </a:xfrm>
          <a:prstGeom prst="rect">
            <a:avLst/>
          </a:prstGeom>
          <a:noFill/>
        </p:spPr>
      </p:pic>
      <p:pic>
        <p:nvPicPr>
          <p:cNvPr id="34820" name="Picture 4" descr="https://naklejki-na-avto.ru/images/product/l/124756f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368152" cy="1808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18864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край – любовь моя,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Уголок земного рая!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детских лет живу здесь 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Аромат любви вдыхая.</a:t>
            </a:r>
          </a:p>
        </p:txBody>
      </p:sp>
      <p:sp>
        <p:nvSpPr>
          <p:cNvPr id="34822" name="AutoShape 6" descr="http://nhpko.ru/public/storage/images/e863a29799bdd7385411feb005302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://nhpko.ru/public/storage/images/e863a29799bdd7385411feb005302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http://nhpko.ru/public/storage/images/e863a29799bdd7385411feb0053020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5380672"/>
            <a:ext cx="3995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Живут в России чудо-мастера,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умельцы дивные,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чьи золотые руки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творят шедевры с раннего утра,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ремесел помня древние науки.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369780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Абашевская</a:t>
            </a:r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64704"/>
            <a:ext cx="392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с.Абашево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Беднодемьяновский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www.perunica.ru/uploads/posts/2018-03/1520574889_28.gif"/>
          <p:cNvPicPr>
            <a:picLocks noChangeAspect="1" noChangeArrowheads="1"/>
          </p:cNvPicPr>
          <p:nvPr/>
        </p:nvPicPr>
        <p:blipFill>
          <a:blip r:embed="rId3" cstate="print"/>
          <a:srcRect l="6804" t="5152" r="9665" b="9848"/>
          <a:stretch>
            <a:fillRect/>
          </a:stretch>
        </p:blipFill>
        <p:spPr bwMode="auto">
          <a:xfrm>
            <a:off x="4427984" y="188640"/>
            <a:ext cx="3857637" cy="2304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6" name="Picture 6" descr="https://www.syl.ru/misc/i/ai/294206/1621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672408" cy="24302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128" name="Picture 8" descr="https://im0-tub-ru.yandex.net/i?id=53a90cd962a2c1e5518d3f390e423b0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3672408" cy="2423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868144" y="2610683"/>
            <a:ext cx="3006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от ярких красок пестро,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фантазии полет!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с глиною колдует,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руки он комок берет,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Разминает, греет, лепит.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из-под волшебных рук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Птица - модница возникла,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Рядом с ней запел петух.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пространству стало тесно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ауре добра;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игрушка - это детство,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Радость, свет и красота!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6146" name="Picture 2" descr="https://a.d-cd.net/c8d676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623" y="1412776"/>
            <a:ext cx="4228833" cy="273630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6148" name="Picture 4" descr="https://img-fotki.yandex.ru/get/47284/62061670.c/0_10dd1c_edee5edc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684" y="3861047"/>
            <a:ext cx="2017140" cy="2808313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6150" name="Picture 6" descr="http://shkolakuz-8.ucoz.ru/_nw/1/03190731.jpg"/>
          <p:cNvPicPr>
            <a:picLocks noChangeAspect="1" noChangeArrowheads="1"/>
          </p:cNvPicPr>
          <p:nvPr/>
        </p:nvPicPr>
        <p:blipFill>
          <a:blip r:embed="rId5" cstate="print"/>
          <a:srcRect t="23482" r="13926" b="6644"/>
          <a:stretch>
            <a:fillRect/>
          </a:stretch>
        </p:blipFill>
        <p:spPr bwMode="auto">
          <a:xfrm>
            <a:off x="323528" y="1412776"/>
            <a:ext cx="3784653" cy="2304256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</p:pic>
      <p:pic>
        <p:nvPicPr>
          <p:cNvPr id="9" name="Picture 2" descr="http://masterovgorod.ru/css/css_default/image/logo00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88640"/>
            <a:ext cx="6391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51920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Садовые скульптуры людей, животных, сказочных персонажей, садовые фонтаны, настенные, каскадные, фонтаны-замки или фонтаны с девушкой, выполненные в классическом стиле, фигуры из пластика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7170" name="Picture 2" descr="http://archive.pnzreg.ru/files/penza.ru/news/th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772816"/>
            <a:ext cx="3834803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172" name="Picture 4" descr="http://www.zor.uz/pics/oi/2017/11/3889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868" y="3501008"/>
            <a:ext cx="4043254" cy="27363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174" name="Picture 6" descr="https://im0-tub-ru.yandex.net/i?id=a82d09a7f33c33841d6032178bc6f000-sr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39"/>
            <a:ext cx="4068452" cy="27123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Никольский Музей стекла и хрусталя – "жемчужина" Пензенской области. Уже многие десятилетия он радует, удивляет, восхищает своими прекрасными, хрупкими экспонатами, талантом их создателей - мастеров и художников, историей древнего стекольного ремесла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6672"/>
            <a:ext cx="40455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Стекольный промысел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Никольский район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Ковроткачество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Белинский район, Спасский,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Мокшанский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г.Пенза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t.tourbina.ru/photos.3/4/8/486318/big.photo/Sotrudnitsa-muzeya-pokazyva.jpg"/>
          <p:cNvPicPr>
            <a:picLocks noChangeAspect="1" noChangeArrowheads="1"/>
          </p:cNvPicPr>
          <p:nvPr/>
        </p:nvPicPr>
        <p:blipFill>
          <a:blip r:embed="rId3" cstate="print"/>
          <a:srcRect l="2160" t="8117" r="19001"/>
          <a:stretch>
            <a:fillRect/>
          </a:stretch>
        </p:blipFill>
        <p:spPr bwMode="auto">
          <a:xfrm>
            <a:off x="899592" y="1556792"/>
            <a:ext cx="2520280" cy="28869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6" name="Picture 4" descr="http://tvortsy.com/wp-content/uploads/2018/03/tkachestv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4245589" cy="2564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198" name="Picture 6" descr="https://yurga.admtyumen.ru/files/upload/OMSU/Yurga/kRAEVEDHESKII%20MUZEI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004" y="404664"/>
            <a:ext cx="4128458" cy="309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4509120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развитием технологий значительным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спросом стали пользоваться ковровые изделия машинной работы, однако произведения искусства, выполненные ручным трудом, остаются непревзойденными. Менялись представления о красоте и моде, но по-настоящему интерес к коврам ручной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угасал никогда.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Керамический промысел</a:t>
            </a:r>
            <a:r>
              <a:rPr lang="ru-RU" sz="2800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Бессоновский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0-tub-ru.yandex.net/i?id=1b61c43132a795f27dc8f92b502fc7d0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5"/>
            <a:ext cx="3528392" cy="35542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9220" name="Picture 4" descr="http://www.gorshochki.narod.ru/phot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551014" cy="26642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9222" name="Picture 6" descr="http://russianasha.ru/files/tours/images/60/66/nizhegorodskaya-yarmarka-masterov-4-dn-3-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628800"/>
            <a:ext cx="4511975" cy="309634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5013176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Гончарный промысел - это древнее ремесло. Давным-давно этим видом ремесла занимались и у нас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Пензенском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крае. Изготавливались тогда предметы домашнего обихода и продавались на рынке. На всю округу славились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бессоновские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горшки.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332656"/>
            <a:ext cx="42023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95716"/>
                </a:solidFill>
                <a:latin typeface="Times New Roman" pitchFamily="18" charset="0"/>
                <a:cs typeface="Times New Roman" pitchFamily="18" charset="0"/>
              </a:rPr>
              <a:t>Резьба по дереву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Городищенский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Камешкирский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www.ivd.ru/images/4796_i2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208356" cy="216564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294" name="Picture 6" descr="http://happymodern.ru/wp-content/uploads/2016/10/nalichnik-na-okna-v-derevyannom-dome_15.jpg"/>
          <p:cNvPicPr>
            <a:picLocks noChangeAspect="1" noChangeArrowheads="1"/>
          </p:cNvPicPr>
          <p:nvPr/>
        </p:nvPicPr>
        <p:blipFill>
          <a:blip r:embed="rId4" cstate="print"/>
          <a:srcRect l="7317" r="12195"/>
          <a:stretch>
            <a:fillRect/>
          </a:stretch>
        </p:blipFill>
        <p:spPr bwMode="auto">
          <a:xfrm>
            <a:off x="6876256" y="4653136"/>
            <a:ext cx="2051720" cy="19118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296" name="Picture 8" descr="http://s.picture-russia.ru/wpic/l/b/8/b868700022bd0bd2f01479167dc36f30.jpg"/>
          <p:cNvPicPr>
            <a:picLocks noChangeAspect="1" noChangeArrowheads="1"/>
          </p:cNvPicPr>
          <p:nvPr/>
        </p:nvPicPr>
        <p:blipFill>
          <a:blip r:embed="rId5" cstate="print"/>
          <a:srcRect l="15120" t="15120" r="8525" b="10289"/>
          <a:stretch>
            <a:fillRect/>
          </a:stretch>
        </p:blipFill>
        <p:spPr bwMode="auto">
          <a:xfrm>
            <a:off x="4630386" y="404664"/>
            <a:ext cx="4127810" cy="302433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298" name="Picture 10" descr="https://ivteleradio.ru/images/2016/10/18/a24b21b2aef848dcb9936b3b11cc23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624279"/>
            <a:ext cx="2952328" cy="196496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4509120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Резьба по дереву - это изображение, рисунок или узор, выполненные на деревянных изделиях В России всегда по-особому относились к дереву: ему поклонялись, его одушевляли.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4493</TotalTime>
  <Words>416</Words>
  <Application>Microsoft Office PowerPoint</Application>
  <PresentationFormat>Экран (4:3)</PresentationFormat>
  <Paragraphs>84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15</cp:revision>
  <dcterms:created xsi:type="dcterms:W3CDTF">2018-08-10T15:47:25Z</dcterms:created>
  <dcterms:modified xsi:type="dcterms:W3CDTF">2018-08-20T08:52:56Z</dcterms:modified>
</cp:coreProperties>
</file>