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5" r:id="rId3"/>
    <p:sldId id="256" r:id="rId4"/>
    <p:sldId id="266" r:id="rId5"/>
    <p:sldId id="267" r:id="rId6"/>
    <p:sldId id="26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60"/>
  </p:normalViewPr>
  <p:slideViewPr>
    <p:cSldViewPr>
      <p:cViewPr varScale="1">
        <p:scale>
          <a:sx n="86" d="100"/>
          <a:sy n="86" d="100"/>
        </p:scale>
        <p:origin x="151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15.11.2020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11859" y="579084"/>
            <a:ext cx="4572000" cy="5355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altLang="ru-RU" sz="900" dirty="0"/>
              <a:t>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бюджетное дошкольное образовательное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учреждение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77336" y="2492896"/>
            <a:ext cx="39821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подготовительной 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группе</a:t>
            </a:r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20415" y="3244334"/>
            <a:ext cx="27031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«Юный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архитектор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ru-RU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«Детский сад будущего»</a:t>
            </a:r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39766" y="5517232"/>
            <a:ext cx="17215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Солнечногорск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860794" y="5864711"/>
            <a:ext cx="14770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ноябрь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2020г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274087" y="4293096"/>
            <a:ext cx="280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</a:t>
            </a:r>
            <a:r>
              <a:rPr lang="ru-RU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Цупрун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В.И. </a:t>
            </a:r>
            <a:endParaRPr lang="ru-RU" dirty="0"/>
          </a:p>
        </p:txBody>
      </p:sp>
      <p:pic>
        <p:nvPicPr>
          <p:cNvPr id="9" name="Рисунок 8" descr="C:\Users\Пк\AppData\Local\Microsoft\Windows\Temporary Internet Files\Content.IE5\3PSGN7CE\house-2744765_960_720[1]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862228"/>
            <a:ext cx="2126357" cy="26803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05844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340768"/>
            <a:ext cx="792088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ПРОЕКТА: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ознакомления детей с архитектурой в теории и практике дошкольного образования относится к числу актуальных. Средства архитектуры в практике работы дошкольных учреждений используются крайне редко, в основном с целью формирования представлений об окружающем мире, как методический прием на занятиях по изобразительной деятельности и конструированию. Искусство архитектуры имеет широкие возможности в воспитании и развитии личности. Приобщение к архитектуре способствует формированию познавательных интересов, дает возможность знакомить детей с широким кругом предметов и явлений. Общение с архитектурой делает ребенка отзывчивым к красоте, развивает чувство прекрасного, воспитывает бережное отношение к культурному наследию своей страны, уважение к результатам человеческой деятельности, художественному созиданию. Образы архитектуры вызывают у детей потребность выразить свои впечатления в различных видах художественной деятельности, являются толчком к самостоятельной творческой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2549337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548680"/>
            <a:ext cx="860546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 ПРОЕКТА: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творческий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краткосрочный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26октября-9ноября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2020г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дети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подготовительной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воспитатели,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РЕШЕНИЕ КОТОРОЙ НАПРАВЛЕН ПРОЕКТ: Кто такой архитектор? Что такое архитектура? Роль архитектуры в жизни человека.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может выглядеть сад будущего?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ОЖИДАЕМЫЙ РЕЗУЛЬТАТ: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имеют представления об архитектуре;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знают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называют строительные профессии;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умеют создавать эскизы, чертежи будущей постройки, возводить по ним здания;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используют полученные знания об архитектуре в игровой и продуктивной деятельности.</a:t>
            </a:r>
          </a:p>
        </p:txBody>
      </p:sp>
      <p:pic>
        <p:nvPicPr>
          <p:cNvPr id="4" name="Рисунок 3" descr="C:\Users\Пк\AppData\Local\Microsoft\Windows\Temporary Internet Files\Content.IE5\3PSGN7CE\house-2744765_960_720[1]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4149080"/>
            <a:ext cx="1512168" cy="20069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42117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849694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Формировать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представления о различных типах архитектурных строений (жилой дом, промышленные постройки, культурные учреждения, культовые постройки, детские сады, школы); о стилях архитектуры, их особенностях.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Познакомить со средствами выразительности архитектурного сооружения (форма, цвет, объем, декор, материал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Познакомить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профессиями «архитектор», «дизайнер», расширить представления о строительных профессиях.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о ландшафтной архитектуре (парки, скверы), малые архитектурные формы. Ввести понятие «ландшафтный дизайн».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понимать и «читать» чертежи, схемы; возводить по ним постройки.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отражать в рисунке, аппликации, конструировании современные, старинные, сказочные здания.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познавательные процессы и логические операции (сравнение, анализ, выделение характерных признаков, обобщение), конструктивные способности.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эстетические способности (чувство формы, цвета, пропорций), творчество и фантазию.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интерес к профессиям взрослых, окружающему миру.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к активному сотрудничеству.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Подбор наглядного материала.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презентаций для детей.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родителей с детьми – изготовление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лего»построек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макетов домов, башен.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380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5855" y="404664"/>
            <a:ext cx="83529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РАБОТЫ НАД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ПРОЕКТОМ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Подготовительный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проблемы, постановка цели, формулировка задач для всех участников проекта;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методической литературы по теме проекта;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обсуждение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родителями совместных действий по реализации проекта;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подбор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материала (дидактические игры, художественная литература, строительный материал, наглядный материал, атрибуты к сюжетно-ролевым играм и др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плана проектной деятельности.</a:t>
            </a:r>
          </a:p>
        </p:txBody>
      </p:sp>
      <p:pic>
        <p:nvPicPr>
          <p:cNvPr id="6" name="Рисунок 5" descr="C:\Users\Пк\AppData\Local\Microsoft\Windows\Temporary Internet Files\Content.IE5\3PSGN7CE\house-2744765_960_720[1]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429000"/>
            <a:ext cx="2126357" cy="26803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C:\Program Files (x86)\Microsoft Office\MEDIA\CAGCAT10\j0157763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420617"/>
            <a:ext cx="2664296" cy="2688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Пк\AppData\Local\Microsoft\Windows\Temporary Internet Files\Content.IE5\3PSGN7CE\PrincessFantasyCastle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861048"/>
            <a:ext cx="2932211" cy="2433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5020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260648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дидактические игры «Дом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его части», «Хорошо – плохо», «Кто скажет, кто знает…» «Построй дом», «Из какого материала сделано?», «Наоборот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сюжетно-ролевая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«Построим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замок»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развитие:рассматривание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иллюстраций, альбомов «Стили архитектуры», «Ландшафтный дизайн»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 презентации «Что такое архитектура?»,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познавательное «Знакомство с архитектурой» речевое развитие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художественной литературы: Шалаева Г. П. «Архитектор»; Емельянова О. «Новый город»; «Архитектор»; «Всех профессий очень много» - беседы: «Что такое профессия?», «Если бы я был архитектором…»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художественно-эстетическое развитие - самостоятельная деятельность: конструирование из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разных видов конструктора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аппликация «Терема и башни»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Конструирование, ручной труд  «Дома, замки»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пальчиковые игры,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физминутки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813" y="5127575"/>
            <a:ext cx="28803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Итоговый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00812" y="5516712"/>
            <a:ext cx="63211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выставки творческих работ по теме проекта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36477669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255</TotalTime>
  <Words>668</Words>
  <Application>Microsoft Office PowerPoint</Application>
  <PresentationFormat>Экран (4:3)</PresentationFormat>
  <Paragraphs>52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Franklin Gothic Book</vt:lpstr>
      <vt:lpstr>Franklin Gothic Medium</vt:lpstr>
      <vt:lpstr>Times New Roman</vt:lpstr>
      <vt:lpstr>Wingdings 2</vt:lpstr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Пк</dc:creator>
  <cp:lastModifiedBy>Пользователь Windows</cp:lastModifiedBy>
  <cp:revision>65</cp:revision>
  <dcterms:created xsi:type="dcterms:W3CDTF">2019-02-08T05:20:55Z</dcterms:created>
  <dcterms:modified xsi:type="dcterms:W3CDTF">2020-11-15T16:38:51Z</dcterms:modified>
</cp:coreProperties>
</file>