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4" r:id="rId7"/>
    <p:sldId id="270" r:id="rId8"/>
    <p:sldId id="266" r:id="rId9"/>
    <p:sldId id="267" r:id="rId10"/>
    <p:sldId id="265" r:id="rId11"/>
    <p:sldId id="268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6T03:53:49.0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4-26T03:54:40.6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1A312E-E953-03A8-9A50-ED6525E94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D25C06-DC78-26E6-4F34-43E44DA192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DFF285-E0BB-236B-F523-AAA939F1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E5ED-EC88-421C-A889-751BCCA18531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FFE60C-ADA7-0236-A572-7756333B2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3C8418-C043-549F-142F-BA5CC7B16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9EDE-431E-4415-B3BB-C09656C1A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62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AE4EC2-982A-CD2E-E2C3-191A5C5CA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889ED5-B616-D367-21A3-D899A768C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13DC96-3235-BC97-5B48-C9C0D4D82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E5ED-EC88-421C-A889-751BCCA18531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98700A-AE22-1D8D-25CA-BEBF7AAEE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7657F1-E7C3-E0E6-33D9-ECF332FF4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9EDE-431E-4415-B3BB-C09656C1A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75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B7CC0A-CCA5-44F3-788A-B777ACDF5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2E0997-3F81-689B-C36D-96958E0D13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55DD0E-E557-7D15-A360-62D78EC19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E5ED-EC88-421C-A889-751BCCA18531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3EF660-BBBC-96BF-9D29-9C4D9055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5F6B60-C37F-4D67-717B-592FA7A05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9EDE-431E-4415-B3BB-C09656C1A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913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2CD859-829E-B733-3878-0F585B92D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E14EEF-19C1-5FFD-EA7C-C203763A8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FF2484-5612-ACB9-9D1E-FFEADC422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E5ED-EC88-421C-A889-751BCCA18531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670843-76A4-A993-CE3A-2FA9D320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2B5389-8BE2-E3B9-71D4-3E611A51A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9EDE-431E-4415-B3BB-C09656C1A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934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E3411-783C-EE13-AB90-300DE67CF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078654-3E1A-7B2D-18B7-FF3FEFDDD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BA051C-AD5E-D097-6485-0FB7E034B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E5ED-EC88-421C-A889-751BCCA18531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920A0B-7716-A24A-A0DE-4D7C48CA8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7CDA49-2397-8A27-E09D-FE262E1A1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9EDE-431E-4415-B3BB-C09656C1A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021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CE2BD6-9C02-7B2B-3CDE-F22249C02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65474C-84B4-7D60-C45D-4BB26F0D02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CA63F-D4E6-AE33-873D-6FFA1C592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23B25C-7603-DB2E-4C10-B4B9D7166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E5ED-EC88-421C-A889-751BCCA18531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1BC65A-F3E6-F14F-53CD-CDC084D4C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EF35E1-F9BC-9190-8C99-B765E8434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9EDE-431E-4415-B3BB-C09656C1A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48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7133A1-6596-A63F-EB46-CBA7B66D3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C7EC62-A549-7D50-D982-001A217B5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8CF4A53-FFBA-2907-D8AD-39D896641F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77DBF-D86C-E808-D800-11C5D01B55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3A4888-8094-3031-A13C-DD416B9AB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E315CCF-1DB6-4522-DE32-CD31EDD1B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E5ED-EC88-421C-A889-751BCCA18531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7CBBF1-E3AB-9EE6-007E-FEDDDEEF8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2E9641-786F-57B1-81D1-9382A14FD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9EDE-431E-4415-B3BB-C09656C1A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964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56B15-B232-4517-247A-AE164B471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2A9CAEF-A1C5-AD1C-BC5B-F2FD2A311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E5ED-EC88-421C-A889-751BCCA18531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5BCF309-FA28-5CCE-7398-0C7AC9D55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6B0706-30BF-19AF-2980-E2BEA6CB2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9EDE-431E-4415-B3BB-C09656C1A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55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DC532D-B29C-C1F3-1717-C21BD1C87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E5ED-EC88-421C-A889-751BCCA18531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6FE94E-CED4-D72F-D693-02F8B8384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AEB17B-659F-5BF6-ADEE-6A89B4A91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9EDE-431E-4415-B3BB-C09656C1A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773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B8DA5-D20B-86D6-95D7-2A777BC95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2DF8E3-5538-4D86-3BF2-F032B08EB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2CE73D-007A-1FC7-B23C-0DF9B1A81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37ADF6-D014-A5E5-800A-7C56DBE93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E5ED-EC88-421C-A889-751BCCA18531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DFE4AD-43CE-EE57-8555-8BD11676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C46C0D-286C-64E0-C70D-8B41791EA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9EDE-431E-4415-B3BB-C09656C1A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16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5A334F-F552-9481-B966-F0ECF9BDE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78B79DA-0CAE-E5DA-A8FC-01B930ECEC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7FB92B-D939-0FF4-0B23-298B214AB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D8DC4A-E1D2-1C1F-AEDC-562405097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8E5ED-EC88-421C-A889-751BCCA18531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B0F1B0-66FD-AE86-A32E-AEDEC0C83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82179A-2BC0-F98C-CACF-26A4E94BD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69EDE-431E-4415-B3BB-C09656C1A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016263-8C94-75D8-B891-3C8BC8262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B05EB0-AD76-1984-02BC-97C233407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8E0819-47FA-DA6F-B17A-570EEA476D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8E5ED-EC88-421C-A889-751BCCA18531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25DCCB-DE7C-5C2B-3839-827B7EA0A9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357F88-E383-AFEB-BD26-DB684563B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69EDE-431E-4415-B3BB-C09656C1A0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32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11" Type="http://schemas.openxmlformats.org/officeDocument/2006/relationships/image" Target="../media/image40.jpg"/><Relationship Id="rId5" Type="http://schemas.openxmlformats.org/officeDocument/2006/relationships/image" Target="../media/image34.jpg"/><Relationship Id="rId10" Type="http://schemas.openxmlformats.org/officeDocument/2006/relationships/image" Target="../media/image39.jpg"/><Relationship Id="rId4" Type="http://schemas.openxmlformats.org/officeDocument/2006/relationships/image" Target="../media/image33.jpg"/><Relationship Id="rId9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6.png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0CC267-71DD-9F5E-BD7C-373BE4391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197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0F912F-D260-0F1E-E989-C3124622AFD0}"/>
              </a:ext>
            </a:extLst>
          </p:cNvPr>
          <p:cNvSpPr txBox="1"/>
          <p:nvPr/>
        </p:nvSpPr>
        <p:spPr>
          <a:xfrm>
            <a:off x="2241366" y="1951672"/>
            <a:ext cx="8416086" cy="2308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Презентация</a:t>
            </a: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к конспекту непосредственно образовательной деятельности</a:t>
            </a: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                        по ознакомлению с окружающим миром</a:t>
            </a:r>
          </a:p>
          <a:p>
            <a:pPr algn="ctr"/>
            <a:r>
              <a:rPr lang="ru-RU" sz="18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«Мой</a:t>
            </a:r>
            <a:r>
              <a:rPr lang="ru-RU" sz="1800" b="1" spc="-5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город</a:t>
            </a:r>
            <a:r>
              <a:rPr lang="ru-RU" sz="1800" b="1" spc="-5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Десногорск»</a:t>
            </a:r>
            <a:endParaRPr lang="ru-RU" sz="1800" dirty="0"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/>
            <a:endParaRPr lang="ru-RU" dirty="0">
              <a:latin typeface="Arial Black" panose="020B0A04020102020204" pitchFamily="34" charset="0"/>
            </a:endParaRP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(подготовительная к школе группа) </a:t>
            </a:r>
          </a:p>
          <a:p>
            <a:r>
              <a:rPr lang="ru-RU" dirty="0">
                <a:latin typeface="Arial Black" panose="020B0A04020102020204" pitchFamily="34" charset="0"/>
              </a:rPr>
              <a:t> </a:t>
            </a:r>
          </a:p>
          <a:p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F470D4-4D27-2A06-5577-FF1D3EE955C4}"/>
              </a:ext>
            </a:extLst>
          </p:cNvPr>
          <p:cNvSpPr txBox="1"/>
          <p:nvPr/>
        </p:nvSpPr>
        <p:spPr>
          <a:xfrm>
            <a:off x="6664751" y="4917132"/>
            <a:ext cx="4977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МБДОУ «Детский сад «Аленка»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Чернышова М.В. </a:t>
            </a:r>
          </a:p>
        </p:txBody>
      </p:sp>
    </p:spTree>
    <p:extLst>
      <p:ext uri="{BB962C8B-B14F-4D97-AF65-F5344CB8AC3E}">
        <p14:creationId xmlns:p14="http://schemas.microsoft.com/office/powerpoint/2010/main" val="1318432523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9C990B-8810-1E9C-D0D0-31FB258D9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60B49A-BC55-D886-69BD-EDCF2A67AB53}"/>
              </a:ext>
            </a:extLst>
          </p:cNvPr>
          <p:cNvSpPr txBox="1"/>
          <p:nvPr/>
        </p:nvSpPr>
        <p:spPr>
          <a:xfrm>
            <a:off x="4044098" y="122548"/>
            <a:ext cx="462856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Памятники  Десногорска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85AFE1-22E1-64CF-2B1C-0DA57CE1F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624" y="980389"/>
            <a:ext cx="7714809" cy="5453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67901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9C990B-8810-1E9C-D0D0-31FB258D9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BACA1FE-241E-24B2-8293-E214CEC6F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07" y="2589369"/>
            <a:ext cx="3307238" cy="24590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2D0E93-ECFC-3ACD-ADE0-755D548D9656}"/>
              </a:ext>
            </a:extLst>
          </p:cNvPr>
          <p:cNvSpPr txBox="1"/>
          <p:nvPr/>
        </p:nvSpPr>
        <p:spPr>
          <a:xfrm>
            <a:off x="2771143" y="0"/>
            <a:ext cx="6649714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Достопримечательности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3C7345-ADDB-DA51-EB1F-4919F174E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4" y="531519"/>
            <a:ext cx="2743200" cy="18379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D34741-0D66-5AE4-7D0A-485035EBD2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74" y="2685554"/>
            <a:ext cx="3125676" cy="20837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A1D4E3-6E13-B266-FA80-558AA7F21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06" y="629969"/>
            <a:ext cx="3307238" cy="172307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E2AFD57-0342-FCEF-0E12-55A6006591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65" y="4915212"/>
            <a:ext cx="2703799" cy="17969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5A9CEEB-9F20-8291-24CE-05F49A9778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8" r="1033"/>
          <a:stretch/>
        </p:blipFill>
        <p:spPr>
          <a:xfrm>
            <a:off x="7981372" y="451049"/>
            <a:ext cx="3052641" cy="208091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567C00-2CE2-5F18-A9C8-00BB63A7DA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373" y="2812600"/>
            <a:ext cx="3052641" cy="168133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6975C53-E010-F248-0A6D-2B569079A8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76" y="5377825"/>
            <a:ext cx="3128021" cy="12768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D4F14BF-216B-4A5C-515E-47C98404E9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373" y="4728126"/>
            <a:ext cx="3079119" cy="179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1585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9C990B-8810-1E9C-D0D0-31FB258D9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D37776-4C35-D777-2EEF-4AE7523083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2" b="20967"/>
          <a:stretch/>
        </p:blipFill>
        <p:spPr>
          <a:xfrm>
            <a:off x="3957926" y="433633"/>
            <a:ext cx="4276147" cy="1498862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ECE9BFC1-A190-EFEF-36B6-536E2DF9A368}"/>
              </a:ext>
            </a:extLst>
          </p:cNvPr>
          <p:cNvCxnSpPr/>
          <p:nvPr/>
        </p:nvCxnSpPr>
        <p:spPr>
          <a:xfrm flipH="1">
            <a:off x="2149311" y="2007909"/>
            <a:ext cx="1951349" cy="87669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57D5E269-4D2F-54BA-7FB1-F02FF334A9B3}"/>
              </a:ext>
            </a:extLst>
          </p:cNvPr>
          <p:cNvCxnSpPr>
            <a:cxnSpLocks/>
          </p:cNvCxnSpPr>
          <p:nvPr/>
        </p:nvCxnSpPr>
        <p:spPr>
          <a:xfrm flipH="1">
            <a:off x="3325184" y="1932495"/>
            <a:ext cx="1024283" cy="22960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301E405F-12DA-EF55-394B-5AD07E80A36E}"/>
              </a:ext>
            </a:extLst>
          </p:cNvPr>
          <p:cNvCxnSpPr>
            <a:cxnSpLocks/>
          </p:cNvCxnSpPr>
          <p:nvPr/>
        </p:nvCxnSpPr>
        <p:spPr>
          <a:xfrm flipH="1">
            <a:off x="4849354" y="1918414"/>
            <a:ext cx="362731" cy="116210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79B8D9E-6A86-8456-1AFA-6428A007A706}"/>
              </a:ext>
            </a:extLst>
          </p:cNvPr>
          <p:cNvCxnSpPr>
            <a:cxnSpLocks/>
          </p:cNvCxnSpPr>
          <p:nvPr/>
        </p:nvCxnSpPr>
        <p:spPr>
          <a:xfrm>
            <a:off x="5846855" y="1960775"/>
            <a:ext cx="753014" cy="266790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35EFEFE-613E-BBEB-795D-9826F9FBF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98" y="2287975"/>
            <a:ext cx="1409549" cy="126859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6ED61A9-0564-CEBA-90DA-9ECF288E2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10" y="4228540"/>
            <a:ext cx="1951349" cy="104885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A52A634-57C4-774B-BD92-84852B38C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80" y="3024028"/>
            <a:ext cx="1465107" cy="114597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B378D3E-59F1-38A7-526E-44D53873EE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55" y="4628680"/>
            <a:ext cx="1709393" cy="932687"/>
          </a:xfrm>
          <a:prstGeom prst="rect">
            <a:avLst/>
          </a:prstGeom>
        </p:spPr>
      </p:pic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A47351CA-A0FC-B9B8-569F-055E406D0E61}"/>
              </a:ext>
            </a:extLst>
          </p:cNvPr>
          <p:cNvCxnSpPr>
            <a:cxnSpLocks/>
          </p:cNvCxnSpPr>
          <p:nvPr/>
        </p:nvCxnSpPr>
        <p:spPr>
          <a:xfrm>
            <a:off x="7525756" y="1970202"/>
            <a:ext cx="609576" cy="10538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2B26ABE-3677-5D52-19DC-373D00D015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5" y="2978989"/>
            <a:ext cx="2221424" cy="124955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D71B72C-4B71-A54C-302A-F0C2213451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010" y="1932495"/>
            <a:ext cx="1769097" cy="1326823"/>
          </a:xfrm>
          <a:prstGeom prst="rect">
            <a:avLst/>
          </a:prstGeom>
        </p:spPr>
      </p:pic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D4507A87-276F-1FAC-4D20-EB1215C9548F}"/>
              </a:ext>
            </a:extLst>
          </p:cNvPr>
          <p:cNvCxnSpPr>
            <a:cxnSpLocks/>
          </p:cNvCxnSpPr>
          <p:nvPr/>
        </p:nvCxnSpPr>
        <p:spPr>
          <a:xfrm>
            <a:off x="7965649" y="1932495"/>
            <a:ext cx="1989187" cy="72586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53737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9F9178-D65B-A111-0091-E434335F4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3A3112-C15C-738C-44D4-84ED23A6C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092" y="1387800"/>
            <a:ext cx="7847815" cy="441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5489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8491E7-1897-FF0A-C611-4497E0DBF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7CD72C-D5CB-69E7-58BA-A8C4325127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01" y="328093"/>
            <a:ext cx="4470076" cy="55929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4D0CBB00-696F-63B3-FA6E-E867EC07B5B1}"/>
                  </a:ext>
                </a:extLst>
              </p14:cNvPr>
              <p14:cNvContentPartPr/>
              <p14:nvPr/>
            </p14:nvContentPartPr>
            <p14:xfrm>
              <a:off x="-895687" y="754052"/>
              <a:ext cx="360" cy="36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4D0CBB00-696F-63B3-FA6E-E867EC07B5B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949687" y="64605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5BA448D8-ADCB-C25E-DE00-B01473B90B56}"/>
                  </a:ext>
                </a:extLst>
              </p14:cNvPr>
              <p14:cNvContentPartPr/>
              <p14:nvPr/>
            </p14:nvContentPartPr>
            <p14:xfrm>
              <a:off x="13197233" y="452012"/>
              <a:ext cx="360" cy="36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5BA448D8-ADCB-C25E-DE00-B01473B90B5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143233" y="344012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3049074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6DAB38F-3DD3-42AF-F48E-BF0A40243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DA1449-29B2-3E51-85B3-441B58D6A360}"/>
              </a:ext>
            </a:extLst>
          </p:cNvPr>
          <p:cNvSpPr txBox="1"/>
          <p:nvPr/>
        </p:nvSpPr>
        <p:spPr>
          <a:xfrm>
            <a:off x="4138367" y="207390"/>
            <a:ext cx="342754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Символика Десногорска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C7B2F42-65B7-C2C4-BF25-AFE021C6B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254" y="2181223"/>
            <a:ext cx="3190977" cy="21273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6A9A5-AEEC-3DDB-700E-ED4213C6036B}"/>
              </a:ext>
            </a:extLst>
          </p:cNvPr>
          <p:cNvSpPr txBox="1"/>
          <p:nvPr/>
        </p:nvSpPr>
        <p:spPr>
          <a:xfrm>
            <a:off x="8484124" y="857839"/>
            <a:ext cx="91723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ФЛАГ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5A00AB6-C4C4-299B-740F-C708E2D0D5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8" t="-388" r="22866" b="-1"/>
          <a:stretch/>
        </p:blipFill>
        <p:spPr>
          <a:xfrm>
            <a:off x="1781666" y="1727014"/>
            <a:ext cx="2760554" cy="34039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D780D1-6CC0-4734-430C-F34368D9492B}"/>
              </a:ext>
            </a:extLst>
          </p:cNvPr>
          <p:cNvSpPr txBox="1"/>
          <p:nvPr/>
        </p:nvSpPr>
        <p:spPr>
          <a:xfrm>
            <a:off x="2526384" y="857839"/>
            <a:ext cx="851515" cy="3693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ГЕРБ</a:t>
            </a:r>
          </a:p>
        </p:txBody>
      </p:sp>
    </p:spTree>
    <p:extLst>
      <p:ext uri="{BB962C8B-B14F-4D97-AF65-F5344CB8AC3E}">
        <p14:creationId xmlns:p14="http://schemas.microsoft.com/office/powerpoint/2010/main" val="1830532095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9C990B-8810-1E9C-D0D0-31FB258D9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DA7DC7-F299-179D-35B4-B54C574A0EA7}"/>
              </a:ext>
            </a:extLst>
          </p:cNvPr>
          <p:cNvSpPr txBox="1"/>
          <p:nvPr/>
        </p:nvSpPr>
        <p:spPr>
          <a:xfrm>
            <a:off x="1894788" y="334650"/>
            <a:ext cx="791851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Животный мир в окрестностях Десногорска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AD27E5-EDFF-E745-8348-A064CB958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87" y="785995"/>
            <a:ext cx="5271868" cy="61300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ABC8B1-123B-D91A-5632-EA08ABC64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654" y="1153597"/>
            <a:ext cx="2341646" cy="146352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35EF02-8FF1-766D-DECF-E5CBC556B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04" y="3770721"/>
            <a:ext cx="2332396" cy="15568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45F4822-9B17-B877-2112-C9D7A43539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1" y="703981"/>
            <a:ext cx="1654653" cy="211497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25248E2-C010-9056-ACDF-DBC73D73D1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970" y="1379785"/>
            <a:ext cx="1547830" cy="214314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8CCBBD6-970F-9E86-6733-C167F70863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76" y="3522933"/>
            <a:ext cx="1570097" cy="22030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498B879-AA7A-FE3F-1EE6-F0DC3EC6D1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649" y="4466896"/>
            <a:ext cx="1564016" cy="20226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F616CC1-71CF-55CC-46F3-C8D39BFEB7F3}"/>
              </a:ext>
            </a:extLst>
          </p:cNvPr>
          <p:cNvSpPr txBox="1"/>
          <p:nvPr/>
        </p:nvSpPr>
        <p:spPr>
          <a:xfrm>
            <a:off x="9481904" y="2617125"/>
            <a:ext cx="233239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выдра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2DEEC08-7E64-B818-A361-5E4C1949C72E}"/>
              </a:ext>
            </a:extLst>
          </p:cNvPr>
          <p:cNvSpPr txBox="1"/>
          <p:nvPr/>
        </p:nvSpPr>
        <p:spPr>
          <a:xfrm>
            <a:off x="9472655" y="5293548"/>
            <a:ext cx="233239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/>
              <a:t>летучая мышь</a:t>
            </a:r>
          </a:p>
        </p:txBody>
      </p:sp>
    </p:spTree>
    <p:extLst>
      <p:ext uri="{BB962C8B-B14F-4D97-AF65-F5344CB8AC3E}">
        <p14:creationId xmlns:p14="http://schemas.microsoft.com/office/powerpoint/2010/main" val="4085435513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9C990B-8810-1E9C-D0D0-31FB258D9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8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EFE956-7B2D-30E2-4E18-16943C8C3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22" y="2363218"/>
            <a:ext cx="2688170" cy="20161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11B1C1-8F5F-1C01-2F94-661AB98D34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16" y="4702809"/>
            <a:ext cx="2614616" cy="196096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C23511C-7581-8E0F-6E6C-448E523FC2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84" y="2448519"/>
            <a:ext cx="2614616" cy="19609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0CE0D5-EE16-EBC0-0294-972EBEB9F4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2" b="16832"/>
          <a:stretch/>
        </p:blipFill>
        <p:spPr>
          <a:xfrm>
            <a:off x="4310852" y="256576"/>
            <a:ext cx="3055545" cy="192678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BDF438B-1077-0238-1720-965662F82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57" y="4558774"/>
            <a:ext cx="2740264" cy="20551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952C4D1-7899-637B-2358-B4DA602A48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84" y="256576"/>
            <a:ext cx="2614616" cy="196096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9EC9AAB-332C-D5B7-3B59-7A703F0479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852" y="2543733"/>
            <a:ext cx="2966840" cy="1770534"/>
          </a:xfrm>
          <a:prstGeom prst="rect">
            <a:avLst/>
          </a:prstGeom>
        </p:spPr>
      </p:pic>
      <p:graphicFrame>
        <p:nvGraphicFramePr>
          <p:cNvPr id="19" name="Таблица 19">
            <a:extLst>
              <a:ext uri="{FF2B5EF4-FFF2-40B4-BE49-F238E27FC236}">
                <a16:creationId xmlns:a16="http://schemas.microsoft.com/office/drawing/2014/main" id="{B74544B3-6D43-C56E-FB17-5918E17297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8033"/>
              </p:ext>
            </p:extLst>
          </p:nvPr>
        </p:nvGraphicFramePr>
        <p:xfrm>
          <a:off x="485493" y="256576"/>
          <a:ext cx="10994278" cy="6480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0">
                  <a:extLst>
                    <a:ext uri="{9D8B030D-6E8A-4147-A177-3AD203B41FA5}">
                      <a16:colId xmlns:a16="http://schemas.microsoft.com/office/drawing/2014/main" val="1232595227"/>
                    </a:ext>
                  </a:extLst>
                </a:gridCol>
                <a:gridCol w="3697139">
                  <a:extLst>
                    <a:ext uri="{9D8B030D-6E8A-4147-A177-3AD203B41FA5}">
                      <a16:colId xmlns:a16="http://schemas.microsoft.com/office/drawing/2014/main" val="1221032137"/>
                    </a:ext>
                  </a:extLst>
                </a:gridCol>
                <a:gridCol w="3697139">
                  <a:extLst>
                    <a:ext uri="{9D8B030D-6E8A-4147-A177-3AD203B41FA5}">
                      <a16:colId xmlns:a16="http://schemas.microsoft.com/office/drawing/2014/main" val="269989237"/>
                    </a:ext>
                  </a:extLst>
                </a:gridCol>
              </a:tblGrid>
              <a:tr h="2160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7587978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755315"/>
                  </a:ext>
                </a:extLst>
              </a:tr>
              <a:tr h="2160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0195921"/>
                  </a:ext>
                </a:extLst>
              </a:tr>
            </a:tbl>
          </a:graphicData>
        </a:graphic>
      </p:graphicFrame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E7741E-9414-12DC-B160-7436BE8E16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16" y="400157"/>
            <a:ext cx="2966840" cy="168051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A20C252-74A2-7745-E417-27363E61C2A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718" y="4793481"/>
            <a:ext cx="2934758" cy="168051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81F2182-E6BA-8B2C-D7C8-D4BE4FC0DA8A}"/>
              </a:ext>
            </a:extLst>
          </p:cNvPr>
          <p:cNvSpPr txBox="1"/>
          <p:nvPr/>
        </p:nvSpPr>
        <p:spPr>
          <a:xfrm>
            <a:off x="9455285" y="1887166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 Black" panose="020B0A04020102020204" pitchFamily="34" charset="0"/>
              </a:rPr>
              <a:t>Сом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97E836-5EF4-4D43-5E1F-58B693E3AB32}"/>
              </a:ext>
            </a:extLst>
          </p:cNvPr>
          <p:cNvSpPr txBox="1"/>
          <p:nvPr/>
        </p:nvSpPr>
        <p:spPr>
          <a:xfrm>
            <a:off x="5416996" y="6135519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Щука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D080EF-48CF-315F-3413-55A7ADB96586}"/>
              </a:ext>
            </a:extLst>
          </p:cNvPr>
          <p:cNvSpPr txBox="1"/>
          <p:nvPr/>
        </p:nvSpPr>
        <p:spPr>
          <a:xfrm>
            <a:off x="1760706" y="6289333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Уклейка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FFD2E8-6BAA-D7D5-8F99-033B428AACEE}"/>
              </a:ext>
            </a:extLst>
          </p:cNvPr>
          <p:cNvSpPr txBox="1"/>
          <p:nvPr/>
        </p:nvSpPr>
        <p:spPr>
          <a:xfrm>
            <a:off x="5183867" y="256576"/>
            <a:ext cx="110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Плотва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69362C-1B22-59B6-DD1B-DD7595D6801E}"/>
              </a:ext>
            </a:extLst>
          </p:cNvPr>
          <p:cNvSpPr txBox="1"/>
          <p:nvPr/>
        </p:nvSpPr>
        <p:spPr>
          <a:xfrm>
            <a:off x="9180897" y="4047483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Карась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07D19D-2931-106E-745A-D2552C2C23BE}"/>
              </a:ext>
            </a:extLst>
          </p:cNvPr>
          <p:cNvSpPr txBox="1"/>
          <p:nvPr/>
        </p:nvSpPr>
        <p:spPr>
          <a:xfrm>
            <a:off x="2022797" y="4020073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Лещ</a:t>
            </a:r>
          </a:p>
        </p:txBody>
      </p:sp>
    </p:spTree>
    <p:extLst>
      <p:ext uri="{BB962C8B-B14F-4D97-AF65-F5344CB8AC3E}">
        <p14:creationId xmlns:p14="http://schemas.microsoft.com/office/powerpoint/2010/main" val="3921920971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9C990B-8810-1E9C-D0D0-31FB258D9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AA1520-5D1F-EFD1-7C81-39BC9DA238BF}"/>
              </a:ext>
            </a:extLst>
          </p:cNvPr>
          <p:cNvSpPr txBox="1"/>
          <p:nvPr/>
        </p:nvSpPr>
        <p:spPr>
          <a:xfrm>
            <a:off x="4326904" y="188537"/>
            <a:ext cx="333961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Птицы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06FC1B-CA20-9900-86EA-AB70AD08E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6" t="10857" r="3154" b="10109"/>
          <a:stretch/>
        </p:blipFill>
        <p:spPr>
          <a:xfrm>
            <a:off x="3129699" y="791078"/>
            <a:ext cx="5572813" cy="583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7438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9C990B-8810-1E9C-D0D0-31FB258D9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3F38FF-80D0-80AD-3A86-C9D40EDF3D8C}"/>
              </a:ext>
            </a:extLst>
          </p:cNvPr>
          <p:cNvSpPr txBox="1"/>
          <p:nvPr/>
        </p:nvSpPr>
        <p:spPr>
          <a:xfrm>
            <a:off x="3452525" y="169682"/>
            <a:ext cx="486571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Растительный мир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872D5F-1846-33CA-D58F-931E03E230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46" y="708696"/>
            <a:ext cx="7764540" cy="577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328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9C990B-8810-1E9C-D0D0-31FB258D9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4F059A-9006-71E2-4296-7EEADC3DD2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5" t="-1" r="1847" b="-677"/>
          <a:stretch/>
        </p:blipFill>
        <p:spPr>
          <a:xfrm>
            <a:off x="953786" y="555920"/>
            <a:ext cx="2856093" cy="22105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97E9AD-3F26-3921-D7D0-FECC9980F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21" y="3846135"/>
            <a:ext cx="2947447" cy="221058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581E12-4240-1DB1-6011-BD2B37007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65" y="1107649"/>
            <a:ext cx="3343373" cy="25075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5B05D91-4E7A-C162-59D0-576BEE7943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75"/>
          <a:stretch/>
        </p:blipFill>
        <p:spPr>
          <a:xfrm>
            <a:off x="8677895" y="3807116"/>
            <a:ext cx="3005022" cy="22105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AF7D3D-977C-9A2F-AA8A-EF1A2078BE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796" y="445824"/>
            <a:ext cx="2946612" cy="22105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DCBB13-CFE3-61A4-CD94-E19F0FA4CEAB}"/>
              </a:ext>
            </a:extLst>
          </p:cNvPr>
          <p:cNvSpPr txBox="1"/>
          <p:nvPr/>
        </p:nvSpPr>
        <p:spPr>
          <a:xfrm>
            <a:off x="4448603" y="186588"/>
            <a:ext cx="381915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КУСТАРНИКИ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8E04FA9-EB15-8E8D-1FBF-266992A03A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362" y="4176446"/>
            <a:ext cx="3336734" cy="22105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C720DB-2D5D-87EF-E328-2E12F1A92B70}"/>
              </a:ext>
            </a:extLst>
          </p:cNvPr>
          <p:cNvSpPr txBox="1"/>
          <p:nvPr/>
        </p:nvSpPr>
        <p:spPr>
          <a:xfrm>
            <a:off x="1506433" y="2750372"/>
            <a:ext cx="17508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ШИПОВНИК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12A899-9CCC-8BBB-FA35-06FDEC13D4D2}"/>
              </a:ext>
            </a:extLst>
          </p:cNvPr>
          <p:cNvSpPr txBox="1"/>
          <p:nvPr/>
        </p:nvSpPr>
        <p:spPr>
          <a:xfrm>
            <a:off x="5753113" y="3615179"/>
            <a:ext cx="136447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ЛЕЩИНА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1FD42F-9063-83C9-3718-313ED9353389}"/>
              </a:ext>
            </a:extLst>
          </p:cNvPr>
          <p:cNvSpPr txBox="1"/>
          <p:nvPr/>
        </p:nvSpPr>
        <p:spPr>
          <a:xfrm>
            <a:off x="8840607" y="2650283"/>
            <a:ext cx="249299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ЛЕСНАЯ МАЛИНА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D33BDA-071B-46AB-E971-EE3DFCD343B5}"/>
              </a:ext>
            </a:extLst>
          </p:cNvPr>
          <p:cNvSpPr txBox="1"/>
          <p:nvPr/>
        </p:nvSpPr>
        <p:spPr>
          <a:xfrm>
            <a:off x="9550265" y="6017701"/>
            <a:ext cx="126028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СИРЕНЬ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8A9F03-09A7-420C-E0D0-39799046E84F}"/>
              </a:ext>
            </a:extLst>
          </p:cNvPr>
          <p:cNvSpPr txBox="1"/>
          <p:nvPr/>
        </p:nvSpPr>
        <p:spPr>
          <a:xfrm>
            <a:off x="1260359" y="6063867"/>
            <a:ext cx="248177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ЧЕРНОПЛОДНАЯ </a:t>
            </a:r>
          </a:p>
          <a:p>
            <a:pPr algn="ctr"/>
            <a:r>
              <a:rPr lang="ru-RU" dirty="0">
                <a:latin typeface="Arial Black" panose="020B0A04020102020204" pitchFamily="34" charset="0"/>
              </a:rPr>
              <a:t>РЯБИНА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E69194-04FD-5E1C-A9DB-D16DD5235824}"/>
              </a:ext>
            </a:extLst>
          </p:cNvPr>
          <p:cNvSpPr txBox="1"/>
          <p:nvPr/>
        </p:nvSpPr>
        <p:spPr>
          <a:xfrm>
            <a:off x="5466530" y="6387032"/>
            <a:ext cx="196239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БОЯРЫШНИК</a:t>
            </a:r>
          </a:p>
        </p:txBody>
      </p:sp>
    </p:spTree>
    <p:extLst>
      <p:ext uri="{BB962C8B-B14F-4D97-AF65-F5344CB8AC3E}">
        <p14:creationId xmlns:p14="http://schemas.microsoft.com/office/powerpoint/2010/main" val="3381706650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72</Words>
  <Application>Microsoft Office PowerPoint</Application>
  <PresentationFormat>Широкоэкранный</PresentationFormat>
  <Paragraphs>34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</cp:lastModifiedBy>
  <cp:revision>13</cp:revision>
  <dcterms:created xsi:type="dcterms:W3CDTF">2023-04-26T02:36:04Z</dcterms:created>
  <dcterms:modified xsi:type="dcterms:W3CDTF">2023-04-26T16:02:03Z</dcterms:modified>
</cp:coreProperties>
</file>