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3625" y="6018759"/>
            <a:ext cx="9594564" cy="166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84d/000b2bdc-37d981d5/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8" y="548640"/>
            <a:ext cx="9674352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5466" y="5789769"/>
            <a:ext cx="9703387" cy="17548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900igr.net/up/datas/95631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566928"/>
            <a:ext cx="9784080" cy="57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77f/00063586-d25767d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512064"/>
            <a:ext cx="9710928" cy="5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2cc/0003853b-03702419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3" y="83142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2.infourok.ru/uploads/ex/02cc/0003853b-03702419/img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33" y="831422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2.infourok.ru/uploads/ex/02cc/0003853b-03702419/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3" y="831422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2.infourok.ru/uploads/ex/02cc/0003853b-03702419/img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7" y="3333151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2.infourok.ru/uploads/ex/02cc/0003853b-03702419/img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79" y="3333151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2.infourok.ru/uploads/ex/02cc/0003853b-03702419/img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31" y="3333150"/>
            <a:ext cx="335661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3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2.infourok.ru/uploads/ex/02cc/0003853b-03702419/img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8" y="86698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2.infourok.ru/uploads/ex/02cc/0003853b-03702419/img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58" y="86698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2.infourok.ru/uploads/ex/02cc/0003853b-03702419/img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8" y="889671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2.infourok.ru/uploads/ex/02cc/0003853b-03702419/img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8" y="338666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2.infourok.ru/uploads/ex/02cc/0003853b-03702419/img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58" y="338666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2.infourok.ru/uploads/ex/02cc/0003853b-03702419/img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8" y="3409351"/>
            <a:ext cx="335661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5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2cc/0003853b-03702419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95" y="831423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yslide.ru/documents_7/1c7da6f63937d7dcdc28f54a0b03f33b/img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25" y="829554"/>
            <a:ext cx="336296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yslide.ru/documents_7/d0ad98681252a06de608a403d4ca59d9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09" y="829554"/>
            <a:ext cx="336296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f2.ppt-online.org/files2/slide/p/prb6yCvSVEPM2um1UlWwRHshqteiFGXxDI9k3L/slide-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75" y="3349235"/>
            <a:ext cx="336423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4.infourok.ru/uploads/ex/07b8/00081e07-03210606/img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87" y="3349235"/>
            <a:ext cx="335661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346130.selcdn.ru/storage1/include/site_814/section_68/thumbs/p1Md-9rQy5mk_1200x0_AybP2us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26" y="3349235"/>
            <a:ext cx="3361055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d/dFQPgbGc1RsM9ZjEp2JC3wBqWi0nLaY6Iem4z7/slide-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548640"/>
            <a:ext cx="9857231" cy="5797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959" y="5596324"/>
            <a:ext cx="9522015" cy="216245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mycdn.me/i?r=AzEPZsRbOZEKgBhR0XGMT1RkMi4arbvywyjolYRb7uDDT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8" y="566929"/>
            <a:ext cx="9601200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6</cp:revision>
  <dcterms:created xsi:type="dcterms:W3CDTF">2022-03-26T15:23:42Z</dcterms:created>
  <dcterms:modified xsi:type="dcterms:W3CDTF">2022-03-26T16:13:50Z</dcterms:modified>
</cp:coreProperties>
</file>