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1160125" cy="75596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0332" y="-9334"/>
            <a:ext cx="11191618" cy="7578343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9876" y="2650553"/>
            <a:ext cx="7111430" cy="1814743"/>
          </a:xfrm>
        </p:spPr>
        <p:txBody>
          <a:bodyPr anchor="b">
            <a:noAutofit/>
          </a:bodyPr>
          <a:lstStyle>
            <a:lvl1pPr algn="r">
              <a:defRPr sz="5952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9876" y="4465295"/>
            <a:ext cx="7111430" cy="120912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E7BE-0195-42DB-9306-411B595A390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E532-9211-47F3-A3A1-C78D07824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92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08" y="671971"/>
            <a:ext cx="7747297" cy="3751839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008" y="4927788"/>
            <a:ext cx="7747297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E7BE-0195-42DB-9306-411B595A390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E532-9211-47F3-A3A1-C78D07824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8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736" y="671971"/>
            <a:ext cx="7411014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43845" y="4003828"/>
            <a:ext cx="6614796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007" y="4927788"/>
            <a:ext cx="7747298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E7BE-0195-42DB-9306-411B595A390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E532-9211-47F3-A3A1-C78D07824FC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89143" y="871246"/>
            <a:ext cx="558151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35474" y="3181894"/>
            <a:ext cx="558151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8882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07" y="2129659"/>
            <a:ext cx="7747298" cy="2861014"/>
          </a:xfrm>
        </p:spPr>
        <p:txBody>
          <a:bodyPr anchor="b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007" y="4990673"/>
            <a:ext cx="77472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E7BE-0195-42DB-9306-411B595A390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E532-9211-47F3-A3A1-C78D07824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52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736" y="671971"/>
            <a:ext cx="7411014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4005" y="4423810"/>
            <a:ext cx="7747299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007" y="4990673"/>
            <a:ext cx="77472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E7BE-0195-42DB-9306-411B595A390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E532-9211-47F3-A3A1-C78D07824FC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89143" y="871246"/>
            <a:ext cx="558151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35474" y="3181894"/>
            <a:ext cx="558151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1272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635" y="671971"/>
            <a:ext cx="7739670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4005" y="4423810"/>
            <a:ext cx="7747299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007" y="4990673"/>
            <a:ext cx="77472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E7BE-0195-42DB-9306-411B595A390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E532-9211-47F3-A3A1-C78D07824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94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E7BE-0195-42DB-9306-411B595A390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E532-9211-47F3-A3A1-C78D07824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438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5227" y="671972"/>
            <a:ext cx="1194626" cy="5788752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007" y="671972"/>
            <a:ext cx="6340457" cy="57887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E7BE-0195-42DB-9306-411B595A390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E532-9211-47F3-A3A1-C78D07824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88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E7BE-0195-42DB-9306-411B595A390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E532-9211-47F3-A3A1-C78D07824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83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07" y="2977208"/>
            <a:ext cx="7747298" cy="2013467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007" y="4990673"/>
            <a:ext cx="7747298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E7BE-0195-42DB-9306-411B595A390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E532-9211-47F3-A3A1-C78D07824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0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08" y="671971"/>
            <a:ext cx="7747297" cy="1455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009" y="2381649"/>
            <a:ext cx="3768994" cy="427783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310" y="2381651"/>
            <a:ext cx="3768995" cy="4277834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E7BE-0195-42DB-9306-411B595A390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E532-9211-47F3-A3A1-C78D07824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7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08" y="671971"/>
            <a:ext cx="7747296" cy="145593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007" y="2382084"/>
            <a:ext cx="3772122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4007" y="3017307"/>
            <a:ext cx="3772122" cy="364217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181" y="2382084"/>
            <a:ext cx="3772122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181" y="3017307"/>
            <a:ext cx="3772122" cy="364217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E7BE-0195-42DB-9306-411B595A390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E532-9211-47F3-A3A1-C78D07824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3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07" y="671971"/>
            <a:ext cx="7747297" cy="1455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E7BE-0195-42DB-9306-411B595A390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E532-9211-47F3-A3A1-C78D07824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73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E7BE-0195-42DB-9306-411B595A390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E532-9211-47F3-A3A1-C78D07824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40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07" y="1651933"/>
            <a:ext cx="3405378" cy="1409272"/>
          </a:xfrm>
        </p:spPr>
        <p:txBody>
          <a:bodyPr anchor="b">
            <a:normAutofit/>
          </a:bodyPr>
          <a:lstStyle>
            <a:lvl1pPr>
              <a:defRPr sz="220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692" y="567610"/>
            <a:ext cx="4132611" cy="609187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4007" y="3061205"/>
            <a:ext cx="3405378" cy="2848876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E7BE-0195-42DB-9306-411B595A390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E532-9211-47F3-A3A1-C78D07824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9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07" y="5291772"/>
            <a:ext cx="7747297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007" y="671971"/>
            <a:ext cx="7747297" cy="423919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4007" y="5916496"/>
            <a:ext cx="7747297" cy="742987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E7BE-0195-42DB-9306-411B595A390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E532-9211-47F3-A3A1-C78D07824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42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0333" y="-9334"/>
            <a:ext cx="11191620" cy="7578343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008" y="671971"/>
            <a:ext cx="7747296" cy="1455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007" y="2381651"/>
            <a:ext cx="7747297" cy="427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7042" y="6659484"/>
            <a:ext cx="83497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DE7BE-0195-42DB-9306-411B595A390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4008" y="6659484"/>
            <a:ext cx="564227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5637" y="6659484"/>
            <a:ext cx="62566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fld id="{7044E532-9211-47F3-A3A1-C78D07824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3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503972" rtl="0" eaLnBrk="1" latinLnBrk="0" hangingPunct="1">
        <a:spcBef>
          <a:spcPct val="0"/>
        </a:spcBef>
        <a:buNone/>
        <a:defRPr sz="3968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r="12676"/>
          <a:stretch/>
        </p:blipFill>
        <p:spPr>
          <a:xfrm>
            <a:off x="1" y="0"/>
            <a:ext cx="941128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96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0" y="54962"/>
            <a:ext cx="9594166" cy="750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2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3" y="112543"/>
            <a:ext cx="9411286" cy="732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28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4" y="140678"/>
            <a:ext cx="9349308" cy="730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08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4" y="112542"/>
            <a:ext cx="9419647" cy="73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2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6" y="112542"/>
            <a:ext cx="9349309" cy="73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5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98475"/>
            <a:ext cx="9284676" cy="73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0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805182" cy="75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3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0"/>
            <a:ext cx="855076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7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566031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84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2474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8" y="0"/>
            <a:ext cx="9312812" cy="74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03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98474"/>
            <a:ext cx="9439421" cy="740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02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126609"/>
            <a:ext cx="9106510" cy="743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27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" y="168812"/>
            <a:ext cx="9059593" cy="73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1952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</TotalTime>
  <Words>0</Words>
  <Application>Microsoft Office PowerPoint</Application>
  <PresentationFormat>Произвольный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3</cp:revision>
  <dcterms:created xsi:type="dcterms:W3CDTF">2023-04-25T04:49:34Z</dcterms:created>
  <dcterms:modified xsi:type="dcterms:W3CDTF">2023-04-25T05:08:38Z</dcterms:modified>
</cp:coreProperties>
</file>