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82" r:id="rId13"/>
    <p:sldId id="266" r:id="rId14"/>
    <p:sldId id="267" r:id="rId15"/>
    <p:sldId id="268" r:id="rId16"/>
    <p:sldId id="269" r:id="rId17"/>
    <p:sldId id="286" r:id="rId18"/>
    <p:sldId id="285" r:id="rId19"/>
    <p:sldId id="284" r:id="rId20"/>
    <p:sldId id="288" r:id="rId21"/>
    <p:sldId id="290" r:id="rId22"/>
    <p:sldId id="289" r:id="rId23"/>
    <p:sldId id="270" r:id="rId24"/>
    <p:sldId id="273" r:id="rId25"/>
    <p:sldId id="274" r:id="rId26"/>
    <p:sldId id="276" r:id="rId27"/>
    <p:sldId id="277" r:id="rId28"/>
    <p:sldId id="279" r:id="rId29"/>
    <p:sldId id="280" r:id="rId30"/>
    <p:sldId id="294" r:id="rId31"/>
    <p:sldId id="295" r:id="rId32"/>
    <p:sldId id="296" r:id="rId33"/>
    <p:sldId id="297" r:id="rId34"/>
    <p:sldId id="298" r:id="rId35"/>
    <p:sldId id="299" r:id="rId36"/>
    <p:sldId id="30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E19-929B-4CD7-A664-7C15C63FADA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D203-5FB4-4E08-8A24-A17CFC6C3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E19-929B-4CD7-A664-7C15C63FADA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D203-5FB4-4E08-8A24-A17CFC6C3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E19-929B-4CD7-A664-7C15C63FADA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D203-5FB4-4E08-8A24-A17CFC6C3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E19-929B-4CD7-A664-7C15C63FADA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D203-5FB4-4E08-8A24-A17CFC6C3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E19-929B-4CD7-A664-7C15C63FADA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D203-5FB4-4E08-8A24-A17CFC6C3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E19-929B-4CD7-A664-7C15C63FADA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D203-5FB4-4E08-8A24-A17CFC6C3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E19-929B-4CD7-A664-7C15C63FADA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D203-5FB4-4E08-8A24-A17CFC6C3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E19-929B-4CD7-A664-7C15C63FADA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D203-5FB4-4E08-8A24-A17CFC6C3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E19-929B-4CD7-A664-7C15C63FADA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D203-5FB4-4E08-8A24-A17CFC6C3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E19-929B-4CD7-A664-7C15C63FADA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D203-5FB4-4E08-8A24-A17CFC6C3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E19-929B-4CD7-A664-7C15C63FADA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D203-5FB4-4E08-8A24-A17CFC6C3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F7E19-929B-4CD7-A664-7C15C63FADA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AD203-5FB4-4E08-8A24-A17CFC6C3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3;&#1086;&#1074;&#1072;&#1103;%20&#1087;&#1072;&#1087;&#1082;&#1072;%20(3)\VID-20211018-WA0011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56;&#1043;&#1040;&#1053;&#1067;%20&#1063;&#1059;&#1042;&#1057;&#1058;&#1042;\&#1055;&#1088;&#1077;&#1079;&#1077;&#1085;&#1090;&#1072;&#1094;&#1080;&#1103;\00415.mp3" TargetMode="External"/><Relationship Id="rId6" Type="http://schemas.openxmlformats.org/officeDocument/2006/relationships/image" Target="../media/image5.png"/><Relationship Id="rId5" Type="http://schemas.microsoft.com/office/2007/relationships/media" Target="file:///F:\&#1054;&#1056;&#1043;&#1040;&#1053;&#1067;%20&#1063;&#1059;&#1042;&#1057;&#1058;&#1042;\&#1055;&#1088;&#1077;&#1079;&#1077;&#1085;&#1090;&#1072;&#1094;&#1080;&#1103;\00415.mp3" TargetMode="Externa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file:///F:\&#1054;&#1056;&#1043;&#1040;&#1053;&#1067;%20&#1063;&#1059;&#1042;&#1057;&#1058;&#1042;\&#1055;&#1088;&#1077;&#1079;&#1077;&#1085;&#1090;&#1072;&#1094;&#1080;&#1103;\AudioCutter_01957.mp3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56;&#1043;&#1040;&#1053;&#1067;%20&#1063;&#1059;&#1042;&#1057;&#1058;&#1042;\&#1055;&#1088;&#1077;&#1079;&#1077;&#1085;&#1090;&#1072;&#1094;&#1080;&#1103;\AudioCutter_01957.mp3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56;&#1043;&#1040;&#1053;&#1067;%20&#1063;&#1059;&#1042;&#1057;&#1058;&#1042;\&#1055;&#1088;&#1077;&#1079;&#1077;&#1085;&#1090;&#1072;&#1094;&#1080;&#1103;\00638.mp3" TargetMode="External"/><Relationship Id="rId5" Type="http://schemas.openxmlformats.org/officeDocument/2006/relationships/image" Target="../media/image5.png"/><Relationship Id="rId4" Type="http://schemas.microsoft.com/office/2007/relationships/media" Target="file:///F:\&#1054;&#1056;&#1043;&#1040;&#1053;&#1067;%20&#1063;&#1059;&#1042;&#1057;&#1058;&#1042;\&#1055;&#1088;&#1077;&#1079;&#1077;&#1085;&#1090;&#1072;&#1094;&#1080;&#1103;\00638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56;&#1043;&#1040;&#1053;&#1067;%20&#1063;&#1059;&#1042;&#1057;&#1058;&#1042;\&#1055;&#1088;&#1077;&#1079;&#1077;&#1085;&#1090;&#1072;&#1094;&#1080;&#1103;\02855.mp3" TargetMode="External"/><Relationship Id="rId5" Type="http://schemas.openxmlformats.org/officeDocument/2006/relationships/image" Target="../media/image5.png"/><Relationship Id="rId4" Type="http://schemas.microsoft.com/office/2007/relationships/media" Target="file:///F:\&#1054;&#1056;&#1043;&#1040;&#1053;&#1067;%20&#1063;&#1059;&#1042;&#1057;&#1058;&#1042;\&#1055;&#1088;&#1077;&#1079;&#1077;&#1085;&#1090;&#1072;&#1094;&#1080;&#1103;\02855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56;&#1043;&#1040;&#1053;&#1067;%20&#1063;&#1059;&#1042;&#1057;&#1058;&#1042;\&#1055;&#1088;&#1077;&#1079;&#1077;&#1085;&#1090;&#1072;&#1094;&#1080;&#1103;\04410.mp3" TargetMode="External"/><Relationship Id="rId5" Type="http://schemas.openxmlformats.org/officeDocument/2006/relationships/image" Target="../media/image5.png"/><Relationship Id="rId4" Type="http://schemas.microsoft.com/office/2007/relationships/media" Target="file:///F:\&#1054;&#1056;&#1043;&#1040;&#1053;&#1067;%20&#1063;&#1059;&#1042;&#1057;&#1058;&#1042;\&#1055;&#1088;&#1077;&#1079;&#1077;&#1085;&#1090;&#1072;&#1094;&#1080;&#1103;\04410.mp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56;&#1043;&#1040;&#1053;&#1067;%20&#1063;&#1059;&#1042;&#1057;&#1058;&#1042;\&#1055;&#1088;&#1077;&#1079;&#1077;&#1085;&#1090;&#1072;&#1094;&#1080;&#1103;\AudioCutter_AUD-20211020-WA0025.mp3" TargetMode="External"/><Relationship Id="rId5" Type="http://schemas.openxmlformats.org/officeDocument/2006/relationships/image" Target="../media/image7.png"/><Relationship Id="rId4" Type="http://schemas.microsoft.com/office/2007/relationships/media" Target="file:///F:\&#1054;&#1056;&#1043;&#1040;&#1053;&#1067;%20&#1063;&#1059;&#1042;&#1057;&#1058;&#1042;\&#1055;&#1088;&#1077;&#1079;&#1077;&#1085;&#1090;&#1072;&#1094;&#1080;&#1103;\AudioCutter_AUD-20211020-WA0025.mp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file:///F:\&#1054;&#1056;&#1043;&#1040;&#1053;&#1067;%20&#1063;&#1059;&#1042;&#1057;&#1058;&#1042;\&#1055;&#1088;&#1077;&#1079;&#1077;&#1085;&#1090;&#1072;&#1094;&#1080;&#1103;\AudioCutter_Space%20-%20Magic%20Fly%20(The%20Orb%20Remix).mp3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G:\&#1054;&#1056;&#1043;&#1040;&#1053;&#1067;%20&#1063;&#1059;&#1042;&#1057;&#1058;&#1042;\&#1055;&#1088;&#1077;&#1079;&#1077;&#1085;&#1090;&#1072;&#1094;&#1080;&#1103;\AudioCutter_Space%20-%20Magic%20Fly%20(The%20Orb%20Remix).mp3" TargetMode="External"/><Relationship Id="rId1" Type="http://schemas.openxmlformats.org/officeDocument/2006/relationships/audio" Target="file:///G:\&#1054;&#1056;&#1043;&#1040;&#1053;&#1067;%20&#1063;&#1059;&#1042;&#1057;&#1058;&#1042;\&#1055;&#1088;&#1077;&#1079;&#1077;&#1085;&#1090;&#1072;&#1094;&#1080;&#1103;\Space%20-%20Magic%20Fly%20(The%20Orb%20Remix).mp3" TargetMode="External"/><Relationship Id="rId6" Type="http://schemas.microsoft.com/office/2007/relationships/media" Target="file:///F:\&#1054;&#1056;&#1043;&#1040;&#1053;&#1067;%20&#1063;&#1059;&#1042;&#1057;&#1058;&#1042;\&#1055;&#1088;&#1077;&#1079;&#1077;&#1085;&#1090;&#1072;&#1094;&#1080;&#1103;\Space%20-%20Magic%20Fly%20(The%20Orb%20Remix)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56;&#1043;&#1040;&#1053;&#1067;%20&#1063;&#1059;&#1042;&#1057;&#1058;&#1042;\&#1055;&#1088;&#1077;&#1079;&#1077;&#1085;&#1090;&#1072;&#1094;&#1080;&#1103;\01895.mp3" TargetMode="External"/><Relationship Id="rId5" Type="http://schemas.openxmlformats.org/officeDocument/2006/relationships/image" Target="../media/image24.png"/><Relationship Id="rId4" Type="http://schemas.microsoft.com/office/2007/relationships/media" Target="file:///F:\&#1054;&#1056;&#1043;&#1040;&#1053;&#1067;%20&#1063;&#1059;&#1042;&#1057;&#1058;&#1042;\&#1055;&#1088;&#1077;&#1079;&#1077;&#1085;&#1090;&#1072;&#1094;&#1080;&#1103;\01895.mp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56;&#1043;&#1040;&#1053;&#1067;%20&#1063;&#1059;&#1042;&#1057;&#1058;&#1042;\&#1055;&#1088;&#1077;&#1079;&#1077;&#1085;&#1090;&#1072;&#1094;&#1080;&#1103;\grom-versiya-3-31692.mp3" TargetMode="External"/><Relationship Id="rId5" Type="http://schemas.openxmlformats.org/officeDocument/2006/relationships/image" Target="../media/image11.png"/><Relationship Id="rId4" Type="http://schemas.microsoft.com/office/2007/relationships/media" Target="file:///F:\&#1054;&#1056;&#1043;&#1040;&#1053;&#1067;%20&#1063;&#1059;&#1042;&#1057;&#1058;&#1042;\&#1055;&#1088;&#1077;&#1079;&#1077;&#1085;&#1090;&#1072;&#1094;&#1080;&#1103;\grom-versiya-3-31692.mp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56;&#1043;&#1040;&#1053;&#1067;%20&#1063;&#1059;&#1042;&#1057;&#1058;&#1042;\&#1055;&#1088;&#1077;&#1079;&#1077;&#1085;&#1090;&#1072;&#1094;&#1080;&#1103;\AudioCutter_01957.mp3" TargetMode="External"/><Relationship Id="rId5" Type="http://schemas.openxmlformats.org/officeDocument/2006/relationships/image" Target="../media/image7.png"/><Relationship Id="rId4" Type="http://schemas.microsoft.com/office/2007/relationships/media" Target="file:///F:\&#1054;&#1056;&#1043;&#1040;&#1053;&#1067;%20&#1063;&#1059;&#1042;&#1057;&#1058;&#1042;\&#1055;&#1088;&#1077;&#1079;&#1077;&#1085;&#1090;&#1072;&#1094;&#1080;&#1103;\AudioCutter_01957.mp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56;&#1043;&#1040;&#1053;&#1067;%20&#1063;&#1059;&#1042;&#1057;&#1058;&#1042;\&#1055;&#1088;&#1077;&#1079;&#1077;&#1085;&#1090;&#1072;&#1094;&#1080;&#1103;\00415.mp3" TargetMode="External"/><Relationship Id="rId6" Type="http://schemas.openxmlformats.org/officeDocument/2006/relationships/image" Target="../media/image5.png"/><Relationship Id="rId5" Type="http://schemas.microsoft.com/office/2007/relationships/media" Target="file:///F:\&#1054;&#1056;&#1043;&#1040;&#1053;&#1067;%20&#1063;&#1059;&#1042;&#1057;&#1058;&#1042;\&#1055;&#1088;&#1077;&#1079;&#1077;&#1085;&#1090;&#1072;&#1094;&#1080;&#1103;\00415.mp3" TargetMode="Externa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media" Target="file:///F:\&#1054;&#1056;&#1043;&#1040;&#1053;&#1067;%20&#1063;&#1059;&#1042;&#1057;&#1058;&#1042;\&#1055;&#1088;&#1077;&#1079;&#1077;&#1085;&#1090;&#1072;&#1094;&#1080;&#1103;\00415.mp3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56;&#1043;&#1040;&#1053;&#1067;%20&#1063;&#1059;&#1042;&#1057;&#1058;&#1042;\&#1055;&#1088;&#1077;&#1079;&#1077;&#1085;&#1090;&#1072;&#1094;&#1080;&#1103;\00415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2.jpeg"/><Relationship Id="rId4" Type="http://schemas.openxmlformats.org/officeDocument/2006/relationships/image" Target="../media/image9.jpeg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56;&#1043;&#1040;&#1053;&#1067;%20&#1063;&#1059;&#1042;&#1057;&#1058;&#1042;\&#1055;&#1088;&#1077;&#1079;&#1077;&#1085;&#1090;&#1072;&#1094;&#1080;&#1103;\00415.mp3" TargetMode="External"/><Relationship Id="rId6" Type="http://schemas.openxmlformats.org/officeDocument/2006/relationships/image" Target="../media/image5.png"/><Relationship Id="rId5" Type="http://schemas.microsoft.com/office/2007/relationships/media" Target="file:///F:\&#1054;&#1056;&#1043;&#1040;&#1053;&#1067;%20&#1063;&#1059;&#1042;&#1057;&#1058;&#1042;\&#1055;&#1088;&#1077;&#1079;&#1077;&#1085;&#1090;&#1072;&#1094;&#1080;&#1103;\00415.mp3" TargetMode="Externa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0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56;&#1043;&#1040;&#1053;&#1067;%20&#1063;&#1059;&#1042;&#1057;&#1058;&#1042;\&#1055;&#1088;&#1077;&#1079;&#1077;&#1085;&#1090;&#1072;&#1094;&#1080;&#1103;\00415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2.jpeg"/><Relationship Id="rId10" Type="http://schemas.openxmlformats.org/officeDocument/2006/relationships/image" Target="../media/image5.png"/><Relationship Id="rId4" Type="http://schemas.openxmlformats.org/officeDocument/2006/relationships/image" Target="../media/image9.jpeg"/><Relationship Id="rId9" Type="http://schemas.microsoft.com/office/2007/relationships/media" Target="file:///F:\&#1054;&#1056;&#1043;&#1040;&#1053;&#1067;%20&#1063;&#1059;&#1042;&#1057;&#1058;&#1042;\&#1055;&#1088;&#1077;&#1079;&#1077;&#1085;&#1090;&#1072;&#1094;&#1080;&#1103;\00415.mp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56;&#1043;&#1040;&#1053;&#1067;%20&#1063;&#1059;&#1042;&#1057;&#1058;&#1042;\&#1055;&#1088;&#1077;&#1079;&#1077;&#1085;&#1090;&#1072;&#1094;&#1080;&#1103;\00415.mp3" TargetMode="External"/><Relationship Id="rId6" Type="http://schemas.openxmlformats.org/officeDocument/2006/relationships/image" Target="../media/image5.png"/><Relationship Id="rId5" Type="http://schemas.microsoft.com/office/2007/relationships/media" Target="file:///F:\&#1054;&#1056;&#1043;&#1040;&#1053;&#1067;%20&#1063;&#1059;&#1042;&#1057;&#1058;&#1042;\&#1055;&#1088;&#1077;&#1079;&#1077;&#1085;&#1090;&#1072;&#1094;&#1080;&#1103;\00415.mp3" TargetMode="Externa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0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56;&#1043;&#1040;&#1053;&#1067;%20&#1063;&#1059;&#1042;&#1057;&#1058;&#1042;\&#1055;&#1088;&#1077;&#1079;&#1077;&#1085;&#1090;&#1072;&#1094;&#1080;&#1103;\00415.mp3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5.png"/><Relationship Id="rId5" Type="http://schemas.openxmlformats.org/officeDocument/2006/relationships/image" Target="../media/image22.jpeg"/><Relationship Id="rId10" Type="http://schemas.microsoft.com/office/2007/relationships/media" Target="file:///F:\&#1054;&#1056;&#1043;&#1040;&#1053;&#1067;%20&#1063;&#1059;&#1042;&#1057;&#1058;&#1042;\&#1055;&#1088;&#1077;&#1079;&#1077;&#1085;&#1090;&#1072;&#1094;&#1080;&#1103;\00415.mp3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56;&#1043;&#1040;&#1053;&#1067;%20&#1063;&#1059;&#1042;&#1057;&#1058;&#1042;\&#1055;&#1088;&#1077;&#1079;&#1077;&#1085;&#1090;&#1072;&#1094;&#1080;&#1103;\AudioCutter_&#1040;&#1083;&#1077;&#1082;&#1089;&#1072;&#1085;&#1076;&#1088;%20&#1041;&#1072;&#1088;&#1099;&#1082;&#1080;&#1085;%20&#8212;%20&#1051;&#1102;&#1073;&#1086;&#1074;&#1100;%20&#1079;&#1077;&#1084;&#1085;&#1072;&#1103;(2).mp3" TargetMode="External"/><Relationship Id="rId6" Type="http://schemas.openxmlformats.org/officeDocument/2006/relationships/image" Target="../media/image5.png"/><Relationship Id="rId5" Type="http://schemas.microsoft.com/office/2007/relationships/media" Target="file:///F:\&#1054;&#1056;&#1043;&#1040;&#1053;&#1067;%20&#1063;&#1059;&#1042;&#1057;&#1058;&#1042;\&#1055;&#1088;&#1077;&#1079;&#1077;&#1085;&#1090;&#1072;&#1094;&#1080;&#1103;\AudioCutter_&#1040;&#1083;&#1077;&#1082;&#1089;&#1072;&#1085;&#1076;&#1088;%20&#1041;&#1072;&#1088;&#1099;&#1082;&#1080;&#1085;%20&#8212;%20&#1051;&#1102;&#1073;&#1086;&#1074;&#1100;%20&#1079;&#1077;&#1084;&#1085;&#1072;&#1103;(2).mp3" TargetMode="Externa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2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1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9.jpe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2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56;&#1043;&#1040;&#1053;&#1067;%20&#1063;&#1059;&#1042;&#1057;&#1058;&#1042;\&#1055;&#1088;&#1077;&#1079;&#1077;&#1085;&#1090;&#1072;&#1094;&#1080;&#1103;\00415.mp3" TargetMode="External"/><Relationship Id="rId6" Type="http://schemas.openxmlformats.org/officeDocument/2006/relationships/image" Target="../media/image11.png"/><Relationship Id="rId5" Type="http://schemas.microsoft.com/office/2007/relationships/media" Target="file:///F:\&#1054;&#1056;&#1043;&#1040;&#1053;&#1067;%20&#1063;&#1059;&#1042;&#1057;&#1058;&#1042;\&#1055;&#1088;&#1077;&#1079;&#1077;&#1085;&#1090;&#1072;&#1094;&#1080;&#1103;\00415.mp3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188641"/>
            <a:ext cx="6372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Муниципальное бюджетное дошкольное образовательное учреждение Детский сад №26 «</a:t>
            </a:r>
            <a:r>
              <a:rPr lang="ru-RU" sz="1400" dirty="0" err="1" smtClean="0"/>
              <a:t>Семицветик</a:t>
            </a:r>
            <a:r>
              <a:rPr lang="ru-RU" sz="1400" dirty="0" smtClean="0"/>
              <a:t>» комбинированного вида ЕМР</a:t>
            </a:r>
          </a:p>
          <a:p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-2311251" y="980728"/>
            <a:ext cx="141192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1600" b="1" dirty="0" smtClean="0"/>
              <a:t>ПРЕЗЕНТАЦИЯ </a:t>
            </a:r>
          </a:p>
          <a:p>
            <a:pPr algn="ctr"/>
            <a:r>
              <a:rPr lang="tt-RU" sz="1600" b="1" dirty="0" smtClean="0"/>
              <a:t>Образовательная деятельность в старшей группе по</a:t>
            </a:r>
          </a:p>
          <a:p>
            <a:pPr algn="ctr"/>
            <a:r>
              <a:rPr lang="tt-RU" sz="1600" b="1" dirty="0" smtClean="0"/>
              <a:t>                                                                           валеологии с применением современных образовательных технологий</a:t>
            </a:r>
            <a:r>
              <a:rPr lang="ru-RU" sz="1600" b="1" dirty="0" smtClean="0"/>
              <a:t>:                                                                              </a:t>
            </a:r>
          </a:p>
          <a:p>
            <a:pPr algn="ctr"/>
            <a:r>
              <a:rPr lang="ru-RU" sz="1600" b="1" dirty="0" smtClean="0"/>
              <a:t>   «Знакомство инопланетянина </a:t>
            </a:r>
            <a:r>
              <a:rPr lang="ru-RU" sz="1600" b="1" dirty="0" err="1" smtClean="0"/>
              <a:t>Айти</a:t>
            </a:r>
            <a:r>
              <a:rPr lang="ru-RU" sz="1600" b="1" dirty="0" smtClean="0"/>
              <a:t> с органами чувств человека! »</a:t>
            </a:r>
            <a:endParaRPr lang="ru-RU" sz="1600" dirty="0" smtClean="0"/>
          </a:p>
          <a:p>
            <a:pPr algn="ctr"/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66312280"/>
              </p:ext>
            </p:extLst>
          </p:nvPr>
        </p:nvGraphicFramePr>
        <p:xfrm>
          <a:off x="2411760" y="2204864"/>
          <a:ext cx="4349973" cy="3262929"/>
        </p:xfrm>
        <a:graphic>
          <a:graphicData uri="http://schemas.openxmlformats.org/presentationml/2006/ole">
            <p:oleObj spid="_x0000_s47108" name="Слайд" r:id="rId3" imgW="2957981" imgH="2217320" progId="PowerPoint.Slide.12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23957" y="5657671"/>
            <a:ext cx="62138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Подготовила:   воспитатель</a:t>
            </a:r>
          </a:p>
          <a:p>
            <a:r>
              <a:rPr lang="ru-RU" sz="1400" dirty="0" smtClean="0"/>
              <a:t>первой квалификационной категории                                                                              </a:t>
            </a:r>
          </a:p>
          <a:p>
            <a:r>
              <a:rPr lang="ru-RU" sz="1400" dirty="0" err="1" smtClean="0"/>
              <a:t>Бейфус</a:t>
            </a:r>
            <a:r>
              <a:rPr lang="ru-RU" sz="1400" dirty="0" smtClean="0"/>
              <a:t>  Анна  Станиславовна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7046243" cy="478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user\Desktop\Мама\IMG-20211013-WA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9404"/>
            <a:ext cx="2483768" cy="363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2656"/>
            <a:ext cx="1584176" cy="107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124744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340768"/>
            <a:ext cx="1527558" cy="137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861048"/>
            <a:ext cx="1656184" cy="1897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933056"/>
            <a:ext cx="1574601" cy="157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628800"/>
            <a:ext cx="2959297" cy="183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-20211018-WA001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0384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836712"/>
            <a:ext cx="5364088" cy="53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C:\Users\user\Desktop\Мама\IMG-20211013-WA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9404"/>
            <a:ext cx="2483768" cy="363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00415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 flipV="1">
            <a:off x="1907704" y="5589240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764704"/>
            <a:ext cx="1555649" cy="9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 descr="C:\Users\user\Desktop\Мама\IMG-20211013-WA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9404"/>
            <a:ext cx="2483768" cy="363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76672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C:\Users\user\Pictures\aj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916832"/>
            <a:ext cx="331472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Cutter_01957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1561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00638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1156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02855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8356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04410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7777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9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AudioCutter_AUD-20211020-WA0025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ама\IMG-20211013-WA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pic>
        <p:nvPicPr>
          <p:cNvPr id="1028" name="Picture 4" descr="C:\Users\user\Desktop\Мама\IMG-20211013-WA0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60648"/>
            <a:ext cx="2995022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pace - Magic Fly (The Orb Remix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AudioCutter_Space - Magic Fly (The Orb Remix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link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0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0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01895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1156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grom-versiya-3-3169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5720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AudioCutter_01957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5720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user\Desktop\Мама\IMG-20211013-WA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9404"/>
            <a:ext cx="2483768" cy="363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052736"/>
            <a:ext cx="542696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00415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90770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6672"/>
            <a:ext cx="1555649" cy="9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 descr="C:\Users\user\Desktop\Мама\IMG-20211013-WA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9404"/>
            <a:ext cx="2483768" cy="363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556792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C:\Users\user\Pictures\aj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916832"/>
            <a:ext cx="3314722" cy="475252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574672"/>
            <a:ext cx="1800200" cy="134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00415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90770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692696"/>
            <a:ext cx="5157936" cy="515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C:\Users\user\Desktop\Мама\IMG-20211013-WA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9404"/>
            <a:ext cx="2483768" cy="363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00415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90770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04664"/>
            <a:ext cx="1555649" cy="9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 descr="C:\Users\user\Desktop\Мама\IMG-20211013-WA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9404"/>
            <a:ext cx="2483768" cy="363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628800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C:\Users\user\Pictures\aj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916832"/>
            <a:ext cx="3314722" cy="475252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844824"/>
            <a:ext cx="1800200" cy="134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332656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00415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90770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5868144" cy="586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C:\Users\user\Desktop\Мама\IMG-20211013-WA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9404"/>
            <a:ext cx="2483768" cy="363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00415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90770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32656"/>
            <a:ext cx="1555649" cy="9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 descr="C:\Users\user\Desktop\Мама\IMG-20211013-WA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9404"/>
            <a:ext cx="2483768" cy="363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628800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C:\Users\user\Pictures\aj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916832"/>
            <a:ext cx="3314722" cy="475252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60648"/>
            <a:ext cx="1800200" cy="134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60648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1988840"/>
            <a:ext cx="1691680" cy="169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00415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90770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ама\IMG-20211013-WA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:\Users\user\Desktop\Мама\IMG-20211013-WA0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348880"/>
            <a:ext cx="2995022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udioCutter_Александр Барыкин — Любовь земная(2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AudioCutter_Александр Барыкин — Любовь земная(2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2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 (3)\Новая папка\IMG-20211020-WA0040.jpg"/>
          <p:cNvPicPr>
            <a:picLocks noChangeAspect="1" noChangeArrowheads="1"/>
          </p:cNvPicPr>
          <p:nvPr/>
        </p:nvPicPr>
        <p:blipFill>
          <a:blip r:embed="rId2" cstate="print"/>
          <a:srcRect l="30312" t="20601" r="3538" b="13250"/>
          <a:stretch>
            <a:fillRect/>
          </a:stretch>
        </p:blipFill>
        <p:spPr bwMode="auto">
          <a:xfrm>
            <a:off x="2267744" y="2996952"/>
            <a:ext cx="4824536" cy="3618402"/>
          </a:xfrm>
          <a:prstGeom prst="rect">
            <a:avLst/>
          </a:prstGeom>
          <a:noFill/>
        </p:spPr>
      </p:pic>
      <p:pic>
        <p:nvPicPr>
          <p:cNvPr id="5" name="Picture 8" descr="C:\Users\user\Desktop\Мама\IMG-20211013-WA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259632" cy="1845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41188" y="188640"/>
            <a:ext cx="30961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ВИКТОРИНА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412776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«АЙТИ И УМНИКИ»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576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 (3)\Новая папка\IMG-20211015-WA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149080"/>
            <a:ext cx="2664296" cy="2476666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 (3)\Новая папка\IMG-20211015-WA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628800"/>
            <a:ext cx="2475274" cy="2448272"/>
          </a:xfrm>
          <a:prstGeom prst="rect">
            <a:avLst/>
          </a:prstGeom>
          <a:noFill/>
        </p:spPr>
      </p:pic>
      <p:pic>
        <p:nvPicPr>
          <p:cNvPr id="2053" name="Picture 5" descr="C:\Users\user\Desktop\Новая папка (3)\6025290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149080"/>
            <a:ext cx="2529281" cy="2428110"/>
          </a:xfrm>
          <a:prstGeom prst="rect">
            <a:avLst/>
          </a:prstGeom>
          <a:noFill/>
        </p:spPr>
      </p:pic>
      <p:pic>
        <p:nvPicPr>
          <p:cNvPr id="2055" name="Picture 7" descr="C:\Users\user\Desktop\Новая папка (3)\60246176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628800"/>
            <a:ext cx="2550283" cy="24482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35696" y="620688"/>
            <a:ext cx="59139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помощью чего можно определить что это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закрытыми глазами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8" descr="C:\Users\user\Desktop\Мама\IMG-20211013-WA00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0648"/>
            <a:ext cx="1259632" cy="1845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80924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 (3)\Новая папка\IMG-20211015-WA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149080"/>
            <a:ext cx="2664296" cy="2476666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 (3)\Новая папка\IMG-20211015-WA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628800"/>
            <a:ext cx="2475274" cy="2448272"/>
          </a:xfrm>
          <a:prstGeom prst="rect">
            <a:avLst/>
          </a:prstGeom>
          <a:noFill/>
        </p:spPr>
      </p:pic>
      <p:pic>
        <p:nvPicPr>
          <p:cNvPr id="2053" name="Picture 5" descr="C:\Users\user\Desktop\Новая папка (3)\6025290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149080"/>
            <a:ext cx="2529281" cy="2428110"/>
          </a:xfrm>
          <a:prstGeom prst="rect">
            <a:avLst/>
          </a:prstGeom>
          <a:noFill/>
        </p:spPr>
      </p:pic>
      <p:pic>
        <p:nvPicPr>
          <p:cNvPr id="2055" name="Picture 7" descr="C:\Users\user\Desktop\Новая папка (3)\60246176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628800"/>
            <a:ext cx="2550283" cy="2448272"/>
          </a:xfrm>
          <a:prstGeom prst="rect">
            <a:avLst/>
          </a:prstGeom>
          <a:noFill/>
        </p:spPr>
      </p:pic>
      <p:pic>
        <p:nvPicPr>
          <p:cNvPr id="12" name="Picture 8" descr="C:\Users\user\Desktop\Мама\IMG-20211013-WA00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0648"/>
            <a:ext cx="1259632" cy="1845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260648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3614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я папка (3)\IMG-20211020-WA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05064"/>
            <a:ext cx="2232248" cy="2659647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3)\IMG-20211020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40768"/>
            <a:ext cx="2579440" cy="2579440"/>
          </a:xfrm>
          <a:prstGeom prst="rect">
            <a:avLst/>
          </a:prstGeom>
          <a:noFill/>
        </p:spPr>
      </p:pic>
      <p:pic>
        <p:nvPicPr>
          <p:cNvPr id="3076" name="Picture 4" descr="C:\Users\user\Desktop\Новая папка (3)\IMG-20211020-WA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340768"/>
            <a:ext cx="2088232" cy="253571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36434" y="620688"/>
            <a:ext cx="41125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из этого могут определить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только глаза?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8" descr="C:\Users\user\Desktop\Мама\IMG-20211013-WA0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1259632" cy="1845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005064"/>
            <a:ext cx="20882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2636912"/>
            <a:ext cx="1555649" cy="9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26474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 (3)\Новая папка\IMG-20211020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861048"/>
            <a:ext cx="2188129" cy="2589286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 (3)\Новая папка\IMG-20211015-WA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88840"/>
            <a:ext cx="2944462" cy="2204666"/>
          </a:xfrm>
          <a:prstGeom prst="rect">
            <a:avLst/>
          </a:prstGeom>
          <a:noFill/>
        </p:spPr>
      </p:pic>
      <p:pic>
        <p:nvPicPr>
          <p:cNvPr id="4100" name="Picture 4" descr="C:\Users\user\Desktop\Новая папка (3)\Новая папка\IMG-20211025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2736304" cy="2736304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689648"/>
            <a:ext cx="31683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C:\Users\user\Desktop\Мама\IMG-20211013-WA00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0648"/>
            <a:ext cx="1259632" cy="1845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75320" y="620688"/>
            <a:ext cx="52347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сможет почувствовать только нос?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1484784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35016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1872208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 descr="C:\Users\user\Desktop\Новая папка (3)\IMG-20211020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581128"/>
            <a:ext cx="2752818" cy="2016224"/>
          </a:xfrm>
          <a:prstGeom prst="rect">
            <a:avLst/>
          </a:prstGeom>
          <a:noFill/>
        </p:spPr>
      </p:pic>
      <p:pic>
        <p:nvPicPr>
          <p:cNvPr id="5123" name="Picture 3" descr="C:\Users\user\Desktop\Новая папка (3)\IMG-20211020-WA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885392"/>
            <a:ext cx="1728192" cy="2263687"/>
          </a:xfrm>
          <a:prstGeom prst="rect">
            <a:avLst/>
          </a:prstGeom>
          <a:noFill/>
        </p:spPr>
      </p:pic>
      <p:pic>
        <p:nvPicPr>
          <p:cNvPr id="5124" name="Picture 4" descr="C:\Users\user\Desktop\Новая папка (3)\IMG-20211020-WA0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581128"/>
            <a:ext cx="2808312" cy="2106234"/>
          </a:xfrm>
          <a:prstGeom prst="rect">
            <a:avLst/>
          </a:prstGeom>
          <a:noFill/>
        </p:spPr>
      </p:pic>
      <p:pic>
        <p:nvPicPr>
          <p:cNvPr id="8" name="Picture 8" descr="C:\Users\user\Desktop\Мама\IMG-20211013-WA00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0648"/>
            <a:ext cx="1259632" cy="1845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668595" y="620688"/>
            <a:ext cx="4248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не смогут определить руки?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1916832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83131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 (3)\IMG-20211020-WA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05064"/>
            <a:ext cx="2232248" cy="2640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user\Desktop\Новая папка (3)\IMG-20211020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24744"/>
            <a:ext cx="216024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user\Desktop\Новая папка (3)\IMG-20211020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005064"/>
            <a:ext cx="244827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C:\Users\user\Desktop\Новая папка (3)\IMG-20211020-WA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268760"/>
            <a:ext cx="2232248" cy="2673476"/>
          </a:xfrm>
          <a:prstGeom prst="rect">
            <a:avLst/>
          </a:prstGeom>
          <a:noFill/>
        </p:spPr>
      </p:pic>
      <p:pic>
        <p:nvPicPr>
          <p:cNvPr id="9" name="Picture 8" descr="C:\Users\user\Desktop\Мама\IMG-20211013-WA00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1259632" cy="1845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62252" y="620688"/>
            <a:ext cx="54609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могут определить все органы чувств?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65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user\Pictures\aj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960" y="0"/>
            <a:ext cx="4789040" cy="6866351"/>
          </a:xfrm>
          <a:prstGeom prst="rect">
            <a:avLst/>
          </a:prstGeom>
          <a:noFill/>
        </p:spPr>
      </p:pic>
      <p:pic>
        <p:nvPicPr>
          <p:cNvPr id="4104" name="Picture 8" descr="C:\Users\user\Desktop\Мама\IMG-20211013-WA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3579972" cy="524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48680"/>
            <a:ext cx="627166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C:\Users\user\Desktop\Мама\IMG-20211013-WA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13916"/>
            <a:ext cx="2555776" cy="3744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00415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267744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515769" cy="651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894328" cy="6752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5764874" cy="518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896"/>
            <a:ext cx="6651104" cy="665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845</TotalTime>
  <Words>95</Words>
  <Application>Microsoft Office PowerPoint</Application>
  <PresentationFormat>Экран (4:3)</PresentationFormat>
  <Paragraphs>18</Paragraphs>
  <Slides>36</Slides>
  <Notes>0</Notes>
  <HiddenSlides>0</HiddenSlides>
  <MMClips>21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2021-10-13T11:14:46Z</dcterms:created>
  <dcterms:modified xsi:type="dcterms:W3CDTF">2022-03-18T07:16:45Z</dcterms:modified>
</cp:coreProperties>
</file>