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65" r:id="rId6"/>
    <p:sldId id="269" r:id="rId7"/>
    <p:sldId id="263" r:id="rId8"/>
    <p:sldId id="264" r:id="rId9"/>
    <p:sldId id="273" r:id="rId10"/>
    <p:sldId id="270" r:id="rId11"/>
    <p:sldId id="259" r:id="rId12"/>
    <p:sldId id="275" r:id="rId13"/>
    <p:sldId id="261" r:id="rId14"/>
    <p:sldId id="260" r:id="rId15"/>
    <p:sldId id="262" r:id="rId16"/>
    <p:sldId id="272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E14"/>
    <a:srgbClr val="0D750D"/>
    <a:srgbClr val="005F00"/>
    <a:srgbClr val="1CB60E"/>
    <a:srgbClr val="1C861C"/>
    <a:srgbClr val="00A200"/>
    <a:srgbClr val="00E600"/>
    <a:srgbClr val="00A400"/>
    <a:srgbClr val="00EA00"/>
    <a:srgbClr val="00B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E0C4-3833-463C-AE56-27A97666C005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9D72-20B4-42DB-8C57-7011E44C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E0C4-3833-463C-AE56-27A97666C005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9D72-20B4-42DB-8C57-7011E44C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E0C4-3833-463C-AE56-27A97666C005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9D72-20B4-42DB-8C57-7011E44C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E0C4-3833-463C-AE56-27A97666C005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9D72-20B4-42DB-8C57-7011E44C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E0C4-3833-463C-AE56-27A97666C005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9D72-20B4-42DB-8C57-7011E44C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E0C4-3833-463C-AE56-27A97666C005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9D72-20B4-42DB-8C57-7011E44C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E0C4-3833-463C-AE56-27A97666C005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9D72-20B4-42DB-8C57-7011E44C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E0C4-3833-463C-AE56-27A97666C005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9D72-20B4-42DB-8C57-7011E44C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E0C4-3833-463C-AE56-27A97666C005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9D72-20B4-42DB-8C57-7011E44C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E0C4-3833-463C-AE56-27A97666C005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9D72-20B4-42DB-8C57-7011E44C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E0C4-3833-463C-AE56-27A97666C005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9D72-20B4-42DB-8C57-7011E44C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E0C4-3833-463C-AE56-27A97666C005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9D72-20B4-42DB-8C57-7011E44C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4.png"/><Relationship Id="rId5" Type="http://schemas.openxmlformats.org/officeDocument/2006/relationships/image" Target="../media/image35.jpeg"/><Relationship Id="rId10" Type="http://schemas.openxmlformats.org/officeDocument/2006/relationships/image" Target="../media/image43.png"/><Relationship Id="rId4" Type="http://schemas.openxmlformats.org/officeDocument/2006/relationships/image" Target="../media/image1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42.png"/><Relationship Id="rId4" Type="http://schemas.openxmlformats.org/officeDocument/2006/relationships/image" Target="../media/image1.png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jpeg"/><Relationship Id="rId9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8.png"/><Relationship Id="rId5" Type="http://schemas.openxmlformats.org/officeDocument/2006/relationships/image" Target="../media/image36.png"/><Relationship Id="rId10" Type="http://schemas.openxmlformats.org/officeDocument/2006/relationships/image" Target="../media/image47.jpeg"/><Relationship Id="rId4" Type="http://schemas.openxmlformats.org/officeDocument/2006/relationships/image" Target="../media/image35.jpeg"/><Relationship Id="rId9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9.jpeg"/><Relationship Id="rId5" Type="http://schemas.openxmlformats.org/officeDocument/2006/relationships/image" Target="../media/image36.png"/><Relationship Id="rId10" Type="http://schemas.openxmlformats.org/officeDocument/2006/relationships/image" Target="../media/image47.jpeg"/><Relationship Id="rId4" Type="http://schemas.openxmlformats.org/officeDocument/2006/relationships/image" Target="../media/image35.jpeg"/><Relationship Id="rId9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12" Type="http://schemas.openxmlformats.org/officeDocument/2006/relationships/image" Target="../media/image5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7.jpeg"/><Relationship Id="rId5" Type="http://schemas.openxmlformats.org/officeDocument/2006/relationships/image" Target="../media/image35.jpeg"/><Relationship Id="rId10" Type="http://schemas.openxmlformats.org/officeDocument/2006/relationships/image" Target="../media/image46.jpeg"/><Relationship Id="rId4" Type="http://schemas.openxmlformats.org/officeDocument/2006/relationships/image" Target="../media/image1.png"/><Relationship Id="rId9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slide" Target="slide27.xml"/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12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50.jpeg"/><Relationship Id="rId5" Type="http://schemas.openxmlformats.org/officeDocument/2006/relationships/image" Target="../media/image36.png"/><Relationship Id="rId10" Type="http://schemas.openxmlformats.org/officeDocument/2006/relationships/image" Target="../media/image47.jpeg"/><Relationship Id="rId4" Type="http://schemas.openxmlformats.org/officeDocument/2006/relationships/image" Target="../media/image35.jpeg"/><Relationship Id="rId9" Type="http://schemas.openxmlformats.org/officeDocument/2006/relationships/image" Target="../media/image46.jpeg"/><Relationship Id="rId1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slide" Target="slide9.xml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24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03648" y="1844825"/>
            <a:ext cx="662473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ФЭМП для 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подготовительной 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 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школе группы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«Весёлый счёт»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rId3" action="ppaction://hlinksldjump" highlightClick="1"/>
          </p:cNvPr>
          <p:cNvSpPr/>
          <p:nvPr/>
        </p:nvSpPr>
        <p:spPr>
          <a:xfrm>
            <a:off x="4572000" y="5661248"/>
            <a:ext cx="936104" cy="754384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62473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«Детский сад № 408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вида»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г.Казань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869160"/>
            <a:ext cx="648072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Автор: Семенова Сирена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Азатовна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908720"/>
            <a:ext cx="5472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Всё правильно!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Великолепно!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7" name="Picture 5" descr="C:\Users\Сирена\Downloads\490508_e84f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40968"/>
            <a:ext cx="2166665" cy="2166664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7020272" y="4941168"/>
            <a:ext cx="1042416" cy="1042416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4248472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 примеры и подбери правильный ответ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68760"/>
            <a:ext cx="720080" cy="626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268760"/>
            <a:ext cx="720080" cy="626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2708920"/>
            <a:ext cx="720080" cy="626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708920"/>
            <a:ext cx="720080" cy="626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149080"/>
            <a:ext cx="720080" cy="626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4149080"/>
            <a:ext cx="720080" cy="626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5589240"/>
            <a:ext cx="720080" cy="626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5589240"/>
            <a:ext cx="720080" cy="626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1340769"/>
            <a:ext cx="63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35696" y="2780928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414908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1691680" y="5661246"/>
            <a:ext cx="50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275856" y="1268760"/>
            <a:ext cx="516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27809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4221088"/>
            <a:ext cx="50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5589241"/>
            <a:ext cx="50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5-конечная звезда 5"/>
          <p:cNvSpPr/>
          <p:nvPr/>
        </p:nvSpPr>
        <p:spPr>
          <a:xfrm>
            <a:off x="5220072" y="1268760"/>
            <a:ext cx="648072" cy="5543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6"/>
          <p:cNvSpPr/>
          <p:nvPr/>
        </p:nvSpPr>
        <p:spPr>
          <a:xfrm>
            <a:off x="5292080" y="2708920"/>
            <a:ext cx="648072" cy="5543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везда 7"/>
          <p:cNvSpPr/>
          <p:nvPr/>
        </p:nvSpPr>
        <p:spPr>
          <a:xfrm>
            <a:off x="5292080" y="4221088"/>
            <a:ext cx="648072" cy="5543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8"/>
          <p:cNvSpPr/>
          <p:nvPr/>
        </p:nvSpPr>
        <p:spPr>
          <a:xfrm>
            <a:off x="5292080" y="5589240"/>
            <a:ext cx="648072" cy="5543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rId4" action="ppaction://hlinksldjump" highlightClick="1"/>
          </p:cNvPr>
          <p:cNvSpPr/>
          <p:nvPr/>
        </p:nvSpPr>
        <p:spPr>
          <a:xfrm>
            <a:off x="7524328" y="5085184"/>
            <a:ext cx="864096" cy="970408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2708920"/>
            <a:ext cx="720080" cy="626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268760"/>
            <a:ext cx="792088" cy="626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4149080"/>
            <a:ext cx="720080" cy="626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5589240"/>
            <a:ext cx="720080" cy="626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2 0.04877 L -0.23211 0.19556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0693 L -0.2283 -0.20273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0671 L -0.2283 0.20597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0694 L -0.2283 -0.20295 " pathEditMode="relative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10" grpId="0" animBg="1"/>
      <p:bldP spid="7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908720"/>
            <a:ext cx="5472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Всё правильно!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7" name="Picture 5" descr="C:\Users\Сирена\Downloads\490508_e84f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40968"/>
            <a:ext cx="2166665" cy="2166664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7020272" y="4941168"/>
            <a:ext cx="1042416" cy="1042416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C:\Users\Сирена\Downloads\99ecc7e4f2fd62f678399fe4fef76c03.jpg"/>
          <p:cNvPicPr>
            <a:picLocks noChangeAspect="1" noChangeArrowheads="1"/>
          </p:cNvPicPr>
          <p:nvPr/>
        </p:nvPicPr>
        <p:blipFill>
          <a:blip r:embed="rId5" cstate="print"/>
          <a:srcRect t="4354" b="12632"/>
          <a:stretch>
            <a:fillRect/>
          </a:stretch>
        </p:blipFill>
        <p:spPr bwMode="auto">
          <a:xfrm>
            <a:off x="755576" y="980728"/>
            <a:ext cx="2942245" cy="3456384"/>
          </a:xfrm>
          <a:prstGeom prst="rect">
            <a:avLst/>
          </a:prstGeom>
          <a:noFill/>
        </p:spPr>
      </p:pic>
      <p:pic>
        <p:nvPicPr>
          <p:cNvPr id="5123" name="Picture 3" descr="C:\Users\Сирена\Downloads\d3e1100e1cad7bebd5c1b601ddf81979.jpg"/>
          <p:cNvPicPr>
            <a:picLocks noChangeAspect="1" noChangeArrowheads="1"/>
          </p:cNvPicPr>
          <p:nvPr/>
        </p:nvPicPr>
        <p:blipFill>
          <a:blip r:embed="rId6" cstate="print"/>
          <a:srcRect t="5300" r="5000" b="13435"/>
          <a:stretch>
            <a:fillRect/>
          </a:stretch>
        </p:blipFill>
        <p:spPr bwMode="auto">
          <a:xfrm>
            <a:off x="5580112" y="1052736"/>
            <a:ext cx="2855274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548680"/>
            <a:ext cx="316835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Засели цифры в числовые домики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49289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429000"/>
            <a:ext cx="76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2708920"/>
            <a:ext cx="61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357301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5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"/>
          <p:cNvSpPr/>
          <p:nvPr/>
        </p:nvSpPr>
        <p:spPr>
          <a:xfrm>
            <a:off x="1691680" y="5517232"/>
            <a:ext cx="720080" cy="6983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2"/>
          <p:cNvSpPr/>
          <p:nvPr/>
        </p:nvSpPr>
        <p:spPr>
          <a:xfrm>
            <a:off x="3491880" y="5517232"/>
            <a:ext cx="720080" cy="6983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3"/>
          <p:cNvSpPr/>
          <p:nvPr/>
        </p:nvSpPr>
        <p:spPr>
          <a:xfrm>
            <a:off x="5220072" y="5517232"/>
            <a:ext cx="720080" cy="6983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7020272" y="5517232"/>
            <a:ext cx="720080" cy="6983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355976" y="1988840"/>
            <a:ext cx="504056" cy="482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355976" y="2780928"/>
            <a:ext cx="504056" cy="482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355976" y="4293096"/>
            <a:ext cx="504056" cy="482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4355976" y="3501008"/>
            <a:ext cx="504056" cy="482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6"/>
          <p:cNvSpPr/>
          <p:nvPr/>
        </p:nvSpPr>
        <p:spPr>
          <a:xfrm>
            <a:off x="2555776" y="5517232"/>
            <a:ext cx="792088" cy="72008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1" name="7"/>
          <p:cNvSpPr/>
          <p:nvPr/>
        </p:nvSpPr>
        <p:spPr>
          <a:xfrm>
            <a:off x="4427984" y="5517232"/>
            <a:ext cx="720080" cy="72008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56176" y="5517232"/>
            <a:ext cx="792088" cy="72008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" name="Управляющая кнопка: далее 22">
            <a:hlinkClick r:id="rId7" action="ppaction://hlinksldjump" highlightClick="1"/>
          </p:cNvPr>
          <p:cNvSpPr/>
          <p:nvPr/>
        </p:nvSpPr>
        <p:spPr>
          <a:xfrm>
            <a:off x="7956376" y="4869160"/>
            <a:ext cx="864096" cy="792088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839E-6 L 0.60642 -0.30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-1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839E-6 L 0.40955 -0.428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2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10541E-6 L -0.31493 -0.314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839E-6 L -0.51181 -0.438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2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C:\Users\Сирена\Downloads\i (2).jpg"/>
          <p:cNvPicPr>
            <a:picLocks noChangeAspect="1" noChangeArrowheads="1"/>
          </p:cNvPicPr>
          <p:nvPr/>
        </p:nvPicPr>
        <p:blipFill>
          <a:blip r:embed="rId5" cstate="print"/>
          <a:srcRect t="5866" r="-2440" b="12009"/>
          <a:stretch>
            <a:fillRect/>
          </a:stretch>
        </p:blipFill>
        <p:spPr bwMode="auto">
          <a:xfrm>
            <a:off x="5508104" y="1196752"/>
            <a:ext cx="3024336" cy="3433030"/>
          </a:xfrm>
          <a:prstGeom prst="rect">
            <a:avLst/>
          </a:prstGeom>
          <a:noFill/>
        </p:spPr>
      </p:pic>
      <p:pic>
        <p:nvPicPr>
          <p:cNvPr id="4100" name="Picture 4" descr="C:\Users\Сирена\Downloads\1e9e7fa5a02510871a8a62d350c6feaf.jpg"/>
          <p:cNvPicPr>
            <a:picLocks noChangeAspect="1" noChangeArrowheads="1"/>
          </p:cNvPicPr>
          <p:nvPr/>
        </p:nvPicPr>
        <p:blipFill>
          <a:blip r:embed="rId6" cstate="print"/>
          <a:srcRect t="5250" b="11791"/>
          <a:stretch>
            <a:fillRect/>
          </a:stretch>
        </p:blipFill>
        <p:spPr bwMode="auto">
          <a:xfrm>
            <a:off x="611560" y="1124744"/>
            <a:ext cx="3024336" cy="35504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620688"/>
            <a:ext cx="316835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Засели цифры в числовые домики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2708920"/>
            <a:ext cx="66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357301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2780928"/>
            <a:ext cx="53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57301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цифра 1"/>
          <p:cNvSpPr/>
          <p:nvPr/>
        </p:nvSpPr>
        <p:spPr>
          <a:xfrm>
            <a:off x="3059832" y="5589240"/>
            <a:ext cx="720080" cy="6480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цифра 6"/>
          <p:cNvSpPr/>
          <p:nvPr/>
        </p:nvSpPr>
        <p:spPr>
          <a:xfrm>
            <a:off x="2051720" y="5589240"/>
            <a:ext cx="720080" cy="6480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цифра7"/>
          <p:cNvSpPr/>
          <p:nvPr/>
        </p:nvSpPr>
        <p:spPr>
          <a:xfrm>
            <a:off x="4139952" y="5589240"/>
            <a:ext cx="720080" cy="6480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" name="цифра 4"/>
          <p:cNvSpPr/>
          <p:nvPr/>
        </p:nvSpPr>
        <p:spPr>
          <a:xfrm>
            <a:off x="5220072" y="5589240"/>
            <a:ext cx="720080" cy="6480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4283968" y="1916832"/>
            <a:ext cx="626368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283968" y="2708920"/>
            <a:ext cx="626368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4283968" y="3501008"/>
            <a:ext cx="626368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283968" y="4221088"/>
            <a:ext cx="626368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цифра 5"/>
          <p:cNvSpPr/>
          <p:nvPr/>
        </p:nvSpPr>
        <p:spPr>
          <a:xfrm>
            <a:off x="971600" y="5589240"/>
            <a:ext cx="720080" cy="6480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цифра 3"/>
          <p:cNvSpPr/>
          <p:nvPr/>
        </p:nvSpPr>
        <p:spPr>
          <a:xfrm>
            <a:off x="6300192" y="5589240"/>
            <a:ext cx="720080" cy="6480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цифра 2"/>
          <p:cNvSpPr/>
          <p:nvPr/>
        </p:nvSpPr>
        <p:spPr>
          <a:xfrm>
            <a:off x="7380312" y="5589240"/>
            <a:ext cx="720080" cy="6480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Управляющая кнопка: далее 26">
            <a:hlinkClick r:id="rId7" action="ppaction://hlinksldjump" highlightClick="1"/>
          </p:cNvPr>
          <p:cNvSpPr/>
          <p:nvPr/>
        </p:nvSpPr>
        <p:spPr>
          <a:xfrm>
            <a:off x="7812360" y="4725144"/>
            <a:ext cx="792088" cy="792088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1572 L 0.67726 -0.424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2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5779 L 0.11025 -0.29889 " pathEditMode="relative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8437E-6 L -0.44879 -0.424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2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1572 L -0.66945 -0.29889 " pathEditMode="relative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15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3" descr="C:\Users\Сирена\Downloads\7100188912a9a84815284e5071941a7c.jpg"/>
          <p:cNvPicPr>
            <a:picLocks noChangeAspect="1" noChangeArrowheads="1"/>
          </p:cNvPicPr>
          <p:nvPr/>
        </p:nvPicPr>
        <p:blipFill>
          <a:blip r:embed="rId5" cstate="print"/>
          <a:srcRect t="5970" b="12438"/>
          <a:stretch>
            <a:fillRect/>
          </a:stretch>
        </p:blipFill>
        <p:spPr bwMode="auto">
          <a:xfrm>
            <a:off x="755576" y="980728"/>
            <a:ext cx="2971615" cy="3431119"/>
          </a:xfrm>
          <a:prstGeom prst="rect">
            <a:avLst/>
          </a:prstGeom>
          <a:noFill/>
        </p:spPr>
      </p:pic>
      <p:pic>
        <p:nvPicPr>
          <p:cNvPr id="6146" name="Picture 2" descr="C:\Users\Сирена\Downloads\d2eab5a6f1d24d9d7599904ef68a3ef8.jpg"/>
          <p:cNvPicPr>
            <a:picLocks noChangeAspect="1" noChangeArrowheads="1"/>
          </p:cNvPicPr>
          <p:nvPr/>
        </p:nvPicPr>
        <p:blipFill>
          <a:blip r:embed="rId6" cstate="print"/>
          <a:srcRect t="5880" r="1806" b="11794"/>
          <a:stretch>
            <a:fillRect/>
          </a:stretch>
        </p:blipFill>
        <p:spPr bwMode="auto">
          <a:xfrm>
            <a:off x="5364088" y="980728"/>
            <a:ext cx="2880320" cy="34173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476672"/>
            <a:ext cx="316835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Засели цифры в числовые домики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589240"/>
            <a:ext cx="720080" cy="6263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цифра 6"/>
          <p:cNvSpPr/>
          <p:nvPr/>
        </p:nvSpPr>
        <p:spPr>
          <a:xfrm>
            <a:off x="5580112" y="5589240"/>
            <a:ext cx="720080" cy="6263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цифра 1"/>
          <p:cNvSpPr/>
          <p:nvPr/>
        </p:nvSpPr>
        <p:spPr>
          <a:xfrm>
            <a:off x="6660232" y="5589240"/>
            <a:ext cx="720080" cy="6263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249289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335699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3356992"/>
            <a:ext cx="61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249289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везда 1"/>
          <p:cNvSpPr/>
          <p:nvPr/>
        </p:nvSpPr>
        <p:spPr>
          <a:xfrm>
            <a:off x="4211960" y="1556792"/>
            <a:ext cx="626368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везда 2"/>
          <p:cNvSpPr/>
          <p:nvPr/>
        </p:nvSpPr>
        <p:spPr>
          <a:xfrm>
            <a:off x="4211960" y="2348880"/>
            <a:ext cx="626368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везда 3"/>
          <p:cNvSpPr/>
          <p:nvPr/>
        </p:nvSpPr>
        <p:spPr>
          <a:xfrm>
            <a:off x="4283968" y="3068960"/>
            <a:ext cx="626368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везда 4"/>
          <p:cNvSpPr/>
          <p:nvPr/>
        </p:nvSpPr>
        <p:spPr>
          <a:xfrm>
            <a:off x="4283968" y="3861048"/>
            <a:ext cx="626368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фра 2"/>
          <p:cNvSpPr/>
          <p:nvPr/>
        </p:nvSpPr>
        <p:spPr>
          <a:xfrm>
            <a:off x="2051720" y="5589240"/>
            <a:ext cx="720080" cy="6263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цифра 5"/>
          <p:cNvSpPr/>
          <p:nvPr/>
        </p:nvSpPr>
        <p:spPr>
          <a:xfrm>
            <a:off x="3203848" y="5589240"/>
            <a:ext cx="720080" cy="6263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цифра3"/>
          <p:cNvSpPr/>
          <p:nvPr/>
        </p:nvSpPr>
        <p:spPr>
          <a:xfrm>
            <a:off x="4427984" y="5589240"/>
            <a:ext cx="720080" cy="6263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цифра 7"/>
          <p:cNvSpPr/>
          <p:nvPr/>
        </p:nvSpPr>
        <p:spPr>
          <a:xfrm>
            <a:off x="7740352" y="5589240"/>
            <a:ext cx="648072" cy="6263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далее 21">
            <a:hlinkClick r:id="rId7" action="ppaction://hlinksldjump" highlightClick="1"/>
          </p:cNvPr>
          <p:cNvSpPr/>
          <p:nvPr/>
        </p:nvSpPr>
        <p:spPr>
          <a:xfrm>
            <a:off x="7668344" y="4581128"/>
            <a:ext cx="792088" cy="720080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614E-6 L 0.53559 -0.328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-1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614E-6 L 0.30712 -0.4544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614E-6 L -0.33073 -0.31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1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614E-6 L -0.58663 -0.4544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8" grpId="0" animBg="1"/>
      <p:bldP spid="10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1052736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олодец!</a:t>
            </a:r>
          </a:p>
        </p:txBody>
      </p:sp>
      <p:pic>
        <p:nvPicPr>
          <p:cNvPr id="8197" name="Picture 5" descr="C:\Users\Сирена\Downloads\490508_e84f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48680"/>
            <a:ext cx="2166665" cy="2166664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7020272" y="4941168"/>
            <a:ext cx="1042416" cy="1042416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3068960"/>
            <a:ext cx="6408712" cy="1490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следующей странице тебя ждут новые задания!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m1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101531"/>
            <a:ext cx="5580112" cy="42416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476672"/>
            <a:ext cx="576064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 примеры, раскрась бабочку.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Собери  еще звездочки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2 7">
            <a:hlinkClick r:id="" action="ppaction://hlinkshowjump?jump=nextslide"/>
          </p:cNvPr>
          <p:cNvSpPr/>
          <p:nvPr/>
        </p:nvSpPr>
        <p:spPr>
          <a:xfrm rot="1277345">
            <a:off x="2208535" y="3359900"/>
            <a:ext cx="1418456" cy="11304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Пятно 2 8"/>
          <p:cNvSpPr/>
          <p:nvPr/>
        </p:nvSpPr>
        <p:spPr>
          <a:xfrm rot="1277345">
            <a:off x="156817" y="2063755"/>
            <a:ext cx="1418456" cy="1130424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2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0000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2 9"/>
          <p:cNvSpPr/>
          <p:nvPr/>
        </p:nvSpPr>
        <p:spPr>
          <a:xfrm rot="1277345">
            <a:off x="408336" y="3359900"/>
            <a:ext cx="1418456" cy="1130424"/>
          </a:xfrm>
          <a:prstGeom prst="irregularSeal2">
            <a:avLst/>
          </a:prstGeom>
          <a:solidFill>
            <a:srgbClr val="0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2 10"/>
          <p:cNvSpPr/>
          <p:nvPr/>
        </p:nvSpPr>
        <p:spPr>
          <a:xfrm rot="1277345">
            <a:off x="2352553" y="4944076"/>
            <a:ext cx="1418456" cy="1130424"/>
          </a:xfrm>
          <a:prstGeom prst="irregularSeal2">
            <a:avLst/>
          </a:prstGeom>
          <a:solidFill>
            <a:srgbClr val="E22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но 2 11"/>
          <p:cNvSpPr/>
          <p:nvPr/>
        </p:nvSpPr>
        <p:spPr>
          <a:xfrm rot="1277345">
            <a:off x="2064520" y="1919740"/>
            <a:ext cx="1418456" cy="1130424"/>
          </a:xfrm>
          <a:prstGeom prst="irregularSeal2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1277345">
            <a:off x="480345" y="4872068"/>
            <a:ext cx="1418456" cy="1130424"/>
          </a:xfrm>
          <a:prstGeom prst="irregularSeal2">
            <a:avLst/>
          </a:prstGeom>
          <a:solidFill>
            <a:srgbClr val="11ACB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43351">
            <a:off x="7380312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2+3</a:t>
            </a:r>
            <a:endParaRPr lang="ru-RU" b="1" dirty="0"/>
          </a:p>
        </p:txBody>
      </p:sp>
      <p:sp>
        <p:nvSpPr>
          <p:cNvPr id="16" name="Пятно 2 15">
            <a:hlinkClick r:id="" action="ppaction://hlinkshowjump?jump=nextslide"/>
          </p:cNvPr>
          <p:cNvSpPr/>
          <p:nvPr/>
        </p:nvSpPr>
        <p:spPr>
          <a:xfrm rot="1277345">
            <a:off x="2208536" y="3359900"/>
            <a:ext cx="1418456" cy="11304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7" name="Пятно 2 16">
            <a:hlinkClick r:id="" action="ppaction://hlinkshowjump?jump=nextslide"/>
          </p:cNvPr>
          <p:cNvSpPr/>
          <p:nvPr/>
        </p:nvSpPr>
        <p:spPr>
          <a:xfrm rot="1277345">
            <a:off x="2208536" y="3359899"/>
            <a:ext cx="1418456" cy="11304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8" name="Пятно 2 17 5">
            <a:hlinkClick r:id="" action="ppaction://hlinkshowjump?jump=nextslide"/>
          </p:cNvPr>
          <p:cNvSpPr/>
          <p:nvPr/>
        </p:nvSpPr>
        <p:spPr>
          <a:xfrm rot="1277345">
            <a:off x="2208537" y="3359900"/>
            <a:ext cx="1418456" cy="11304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m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312059"/>
            <a:ext cx="5303150" cy="4031091"/>
          </a:xfrm>
          <a:prstGeom prst="rect">
            <a:avLst/>
          </a:prstGeom>
        </p:spPr>
      </p:pic>
      <p:sp>
        <p:nvSpPr>
          <p:cNvPr id="8" name="5"/>
          <p:cNvSpPr/>
          <p:nvPr/>
        </p:nvSpPr>
        <p:spPr>
          <a:xfrm rot="1277345">
            <a:off x="2208535" y="3359900"/>
            <a:ext cx="1418456" cy="11304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2 8 7">
            <a:hlinkClick r:id="" action="ppaction://hlinkshowjump?jump=nextslide"/>
          </p:cNvPr>
          <p:cNvSpPr/>
          <p:nvPr/>
        </p:nvSpPr>
        <p:spPr>
          <a:xfrm rot="1277345">
            <a:off x="156817" y="2063756"/>
            <a:ext cx="1418456" cy="1130424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2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0000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2 9"/>
          <p:cNvSpPr/>
          <p:nvPr/>
        </p:nvSpPr>
        <p:spPr>
          <a:xfrm rot="1277345">
            <a:off x="408336" y="3359900"/>
            <a:ext cx="1418456" cy="1130424"/>
          </a:xfrm>
          <a:prstGeom prst="irregularSeal2">
            <a:avLst/>
          </a:prstGeom>
          <a:solidFill>
            <a:srgbClr val="0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2 10"/>
          <p:cNvSpPr/>
          <p:nvPr/>
        </p:nvSpPr>
        <p:spPr>
          <a:xfrm rot="1277345">
            <a:off x="2352553" y="4944076"/>
            <a:ext cx="1418456" cy="1130424"/>
          </a:xfrm>
          <a:prstGeom prst="irregularSeal2">
            <a:avLst/>
          </a:prstGeom>
          <a:solidFill>
            <a:srgbClr val="E22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но 2 11"/>
          <p:cNvSpPr/>
          <p:nvPr/>
        </p:nvSpPr>
        <p:spPr>
          <a:xfrm rot="1277345">
            <a:off x="2064520" y="1919740"/>
            <a:ext cx="1418456" cy="1130424"/>
          </a:xfrm>
          <a:prstGeom prst="irregularSeal2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1277345">
            <a:off x="480345" y="4872068"/>
            <a:ext cx="1418456" cy="1130424"/>
          </a:xfrm>
          <a:prstGeom prst="irregularSeal2">
            <a:avLst/>
          </a:prstGeom>
          <a:solidFill>
            <a:srgbClr val="11ACB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43351">
            <a:off x="7380312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2+3</a:t>
            </a:r>
            <a:endParaRPr lang="ru-RU" b="1" dirty="0"/>
          </a:p>
        </p:txBody>
      </p:sp>
      <p:pic>
        <p:nvPicPr>
          <p:cNvPr id="1026" name="Picture 2" descr="C:\Users\Сирена\Downloads\Бабочка\m1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094858"/>
            <a:ext cx="5580112" cy="424137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0348917" flipV="1">
            <a:off x="7572583" y="2674934"/>
            <a:ext cx="894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3+4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24328" y="1916832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Сирена\Desktop\Транспорт\smileys_001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764704"/>
            <a:ext cx="1309563" cy="936104"/>
          </a:xfrm>
          <a:prstGeom prst="rect">
            <a:avLst/>
          </a:prstGeom>
          <a:noFill/>
        </p:spPr>
      </p:pic>
      <p:pic>
        <p:nvPicPr>
          <p:cNvPr id="17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620688"/>
            <a:ext cx="576064" cy="583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m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312059"/>
            <a:ext cx="5303150" cy="4031091"/>
          </a:xfrm>
          <a:prstGeom prst="rect">
            <a:avLst/>
          </a:prstGeom>
        </p:spPr>
      </p:pic>
      <p:sp>
        <p:nvSpPr>
          <p:cNvPr id="9" name="Пятно 2 8"/>
          <p:cNvSpPr/>
          <p:nvPr/>
        </p:nvSpPr>
        <p:spPr>
          <a:xfrm rot="1277345">
            <a:off x="156816" y="2063756"/>
            <a:ext cx="1418456" cy="1130424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2 9">
            <a:hlinkClick r:id="" action="ppaction://hlinkshowjump?jump=nextslide"/>
          </p:cNvPr>
          <p:cNvSpPr/>
          <p:nvPr/>
        </p:nvSpPr>
        <p:spPr>
          <a:xfrm rot="1277345">
            <a:off x="408336" y="3359900"/>
            <a:ext cx="1418456" cy="1130424"/>
          </a:xfrm>
          <a:prstGeom prst="irregularSeal2">
            <a:avLst/>
          </a:prstGeom>
          <a:solidFill>
            <a:srgbClr val="0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2 10"/>
          <p:cNvSpPr/>
          <p:nvPr/>
        </p:nvSpPr>
        <p:spPr>
          <a:xfrm rot="1277345">
            <a:off x="2352553" y="4944076"/>
            <a:ext cx="1418456" cy="1130424"/>
          </a:xfrm>
          <a:prstGeom prst="irregularSeal2">
            <a:avLst/>
          </a:prstGeom>
          <a:solidFill>
            <a:srgbClr val="E22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но 2 11"/>
          <p:cNvSpPr/>
          <p:nvPr/>
        </p:nvSpPr>
        <p:spPr>
          <a:xfrm rot="1277345">
            <a:off x="2064520" y="1919740"/>
            <a:ext cx="1418456" cy="1130424"/>
          </a:xfrm>
          <a:prstGeom prst="irregularSeal2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1277345">
            <a:off x="480345" y="4872068"/>
            <a:ext cx="1418456" cy="1130424"/>
          </a:xfrm>
          <a:prstGeom prst="irregularSeal2">
            <a:avLst/>
          </a:prstGeom>
          <a:solidFill>
            <a:srgbClr val="11ACB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43351">
            <a:off x="7380312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2+3</a:t>
            </a:r>
            <a:endParaRPr lang="ru-RU" b="1" dirty="0"/>
          </a:p>
        </p:txBody>
      </p:sp>
      <p:pic>
        <p:nvPicPr>
          <p:cNvPr id="1026" name="Picture 2" descr="C:\Users\Сирена\Downloads\Бабочка\m1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340768"/>
            <a:ext cx="5256584" cy="39954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0348917" flipV="1">
            <a:off x="7486992" y="2713063"/>
            <a:ext cx="984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3+4</a:t>
            </a:r>
            <a:endParaRPr lang="ru-RU" dirty="0"/>
          </a:p>
        </p:txBody>
      </p:sp>
      <p:pic>
        <p:nvPicPr>
          <p:cNvPr id="2050" name="Picture 2" descr="C:\Users\Сирена\Downloads\Бабочка\m15)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196752"/>
            <a:ext cx="5494397" cy="417646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380312" y="2708920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3+4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 rot="1585290">
            <a:off x="7092671" y="3515553"/>
            <a:ext cx="85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4+4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 rot="20495489">
            <a:off x="7434916" y="1902024"/>
            <a:ext cx="112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79441"/>
            <a:ext cx="720080" cy="729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2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476672"/>
            <a:ext cx="710964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8" name="Пятно 2 7"/>
          <p:cNvSpPr/>
          <p:nvPr/>
        </p:nvSpPr>
        <p:spPr>
          <a:xfrm rot="1277345">
            <a:off x="2208535" y="3359900"/>
            <a:ext cx="1418456" cy="11304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Приглашаю тебя в занимательную игру  «Весёлый счёт», где ждут интересные задания.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Проверь свои знания и получи призы.  Удачи тебе!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Итак, НА   СТАРТ!!!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6660232" y="4725144"/>
            <a:ext cx="1296144" cy="100811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m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312059"/>
            <a:ext cx="5303150" cy="4031091"/>
          </a:xfrm>
          <a:prstGeom prst="rect">
            <a:avLst/>
          </a:prstGeom>
        </p:spPr>
      </p:pic>
      <p:sp>
        <p:nvSpPr>
          <p:cNvPr id="9" name="Пятно 2 8"/>
          <p:cNvSpPr/>
          <p:nvPr/>
        </p:nvSpPr>
        <p:spPr>
          <a:xfrm rot="1277345">
            <a:off x="156816" y="2063757"/>
            <a:ext cx="1418456" cy="1130424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2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0000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2 9"/>
          <p:cNvSpPr/>
          <p:nvPr/>
        </p:nvSpPr>
        <p:spPr>
          <a:xfrm rot="1277345">
            <a:off x="408336" y="3359900"/>
            <a:ext cx="1418456" cy="1130424"/>
          </a:xfrm>
          <a:prstGeom prst="irregularSeal2">
            <a:avLst/>
          </a:prstGeom>
          <a:solidFill>
            <a:srgbClr val="0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1277345">
            <a:off x="480345" y="4872068"/>
            <a:ext cx="1418456" cy="1130424"/>
          </a:xfrm>
          <a:prstGeom prst="irregularSeal2">
            <a:avLst/>
          </a:prstGeom>
          <a:solidFill>
            <a:srgbClr val="11ACB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43351">
            <a:off x="7380312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2+3</a:t>
            </a:r>
            <a:endParaRPr lang="ru-RU" b="1" dirty="0"/>
          </a:p>
        </p:txBody>
      </p:sp>
      <p:pic>
        <p:nvPicPr>
          <p:cNvPr id="1026" name="Picture 2" descr="C:\Users\Сирена\Downloads\Бабочка\m1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340768"/>
            <a:ext cx="5256584" cy="39954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0348917" flipV="1">
            <a:off x="7486992" y="2713063"/>
            <a:ext cx="984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3+4</a:t>
            </a:r>
            <a:endParaRPr lang="ru-RU" dirty="0"/>
          </a:p>
        </p:txBody>
      </p:sp>
      <p:pic>
        <p:nvPicPr>
          <p:cNvPr id="2050" name="Picture 2" descr="C:\Users\Сирена\Downloads\Бабочка\m15)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340768"/>
            <a:ext cx="5279515" cy="401312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380312" y="2708920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3+4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 rot="1585290">
            <a:off x="7092671" y="3515553"/>
            <a:ext cx="85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4+4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80312" y="1988840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2+3</a:t>
            </a:r>
            <a:endParaRPr lang="ru-RU" sz="2400" b="1" dirty="0"/>
          </a:p>
        </p:txBody>
      </p:sp>
      <p:pic>
        <p:nvPicPr>
          <p:cNvPr id="3074" name="Picture 2" descr="C:\Users\Сирена\Downloads\Бабочка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268760"/>
            <a:ext cx="5554566" cy="436155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452320" y="2060848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52320" y="2708920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3+4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 rot="1145713">
            <a:off x="7127920" y="3534053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4+4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256661">
            <a:off x="6744162" y="4299080"/>
            <a:ext cx="93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3+3</a:t>
            </a:r>
            <a:endParaRPr lang="ru-RU" sz="2400" b="1" dirty="0"/>
          </a:p>
        </p:txBody>
      </p:sp>
      <p:sp>
        <p:nvSpPr>
          <p:cNvPr id="11" name="Пятно 2 10"/>
          <p:cNvSpPr/>
          <p:nvPr/>
        </p:nvSpPr>
        <p:spPr>
          <a:xfrm rot="1277345">
            <a:off x="2352552" y="4944077"/>
            <a:ext cx="1418456" cy="1130424"/>
          </a:xfrm>
          <a:prstGeom prst="irregularSeal2">
            <a:avLst/>
          </a:prstGeom>
          <a:solidFill>
            <a:srgbClr val="E22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2 7"/>
          <p:cNvSpPr/>
          <p:nvPr/>
        </p:nvSpPr>
        <p:spPr>
          <a:xfrm rot="1277345">
            <a:off x="2136528" y="3431908"/>
            <a:ext cx="1418456" cy="11304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но 2 11">
            <a:hlinkClick r:id="" action="ppaction://hlinkshowjump?jump=nextslide"/>
          </p:cNvPr>
          <p:cNvSpPr/>
          <p:nvPr/>
        </p:nvSpPr>
        <p:spPr>
          <a:xfrm rot="1277345">
            <a:off x="2064520" y="1919740"/>
            <a:ext cx="1418456" cy="1130424"/>
          </a:xfrm>
          <a:prstGeom prst="irregularSeal2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692696"/>
            <a:ext cx="654452" cy="662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5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692696"/>
            <a:ext cx="648072" cy="656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6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692696"/>
            <a:ext cx="648072" cy="656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1" grpId="0" animBg="1"/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m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312059"/>
            <a:ext cx="5303150" cy="4031091"/>
          </a:xfrm>
          <a:prstGeom prst="rect">
            <a:avLst/>
          </a:prstGeom>
        </p:spPr>
      </p:pic>
      <p:sp>
        <p:nvSpPr>
          <p:cNvPr id="9" name="Пятно 2 8"/>
          <p:cNvSpPr/>
          <p:nvPr/>
        </p:nvSpPr>
        <p:spPr>
          <a:xfrm rot="1277345">
            <a:off x="156816" y="2063756"/>
            <a:ext cx="1418456" cy="1130424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2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0000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2 9"/>
          <p:cNvSpPr/>
          <p:nvPr/>
        </p:nvSpPr>
        <p:spPr>
          <a:xfrm rot="1277345">
            <a:off x="408336" y="3359900"/>
            <a:ext cx="1418456" cy="1130424"/>
          </a:xfrm>
          <a:prstGeom prst="irregularSeal2">
            <a:avLst/>
          </a:prstGeom>
          <a:solidFill>
            <a:srgbClr val="0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1277345">
            <a:off x="480345" y="4872068"/>
            <a:ext cx="1418456" cy="1130424"/>
          </a:xfrm>
          <a:prstGeom prst="irregularSeal2">
            <a:avLst/>
          </a:prstGeom>
          <a:solidFill>
            <a:srgbClr val="11ACB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43351">
            <a:off x="7380312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2+3</a:t>
            </a:r>
            <a:endParaRPr lang="ru-RU" b="1" dirty="0"/>
          </a:p>
        </p:txBody>
      </p:sp>
      <p:pic>
        <p:nvPicPr>
          <p:cNvPr id="1026" name="Picture 2" descr="C:\Users\Сирена\Downloads\Бабочка\m1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340768"/>
            <a:ext cx="5256584" cy="39954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0348917" flipV="1">
            <a:off x="7486992" y="2713063"/>
            <a:ext cx="984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3+4</a:t>
            </a:r>
            <a:endParaRPr lang="ru-RU" dirty="0"/>
          </a:p>
        </p:txBody>
      </p:sp>
      <p:pic>
        <p:nvPicPr>
          <p:cNvPr id="2050" name="Picture 2" descr="C:\Users\Сирена\Downloads\Бабочка\m15)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340768"/>
            <a:ext cx="5279515" cy="401312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380312" y="2708920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3+4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 rot="1585290">
            <a:off x="7092671" y="3515553"/>
            <a:ext cx="85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4+4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80312" y="1988840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2+3</a:t>
            </a:r>
            <a:endParaRPr lang="ru-RU" sz="2400" b="1" dirty="0"/>
          </a:p>
        </p:txBody>
      </p:sp>
      <p:pic>
        <p:nvPicPr>
          <p:cNvPr id="3074" name="Picture 2" descr="C:\Users\Сирена\Downloads\Бабочка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412776"/>
            <a:ext cx="5221088" cy="3968714"/>
          </a:xfrm>
          <a:prstGeom prst="rect">
            <a:avLst/>
          </a:prstGeom>
          <a:noFill/>
        </p:spPr>
      </p:pic>
      <p:pic>
        <p:nvPicPr>
          <p:cNvPr id="23" name="Picture 3" descr="C:\Users\Сирена\Downloads\Бабочка\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65410" y="1196752"/>
            <a:ext cx="5778590" cy="439248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380312" y="213285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328" y="2636913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3+4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 rot="1914751">
            <a:off x="7368464" y="3507394"/>
            <a:ext cx="1212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4+4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77402">
            <a:off x="6703835" y="4254189"/>
            <a:ext cx="126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3+3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ятно 2 7"/>
          <p:cNvSpPr/>
          <p:nvPr/>
        </p:nvSpPr>
        <p:spPr>
          <a:xfrm rot="1277345">
            <a:off x="2208535" y="3359900"/>
            <a:ext cx="1418456" cy="11304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но 2 11">
            <a:hlinkClick r:id="" action="ppaction://hlinkshowjump?jump=nextslide"/>
          </p:cNvPr>
          <p:cNvSpPr/>
          <p:nvPr/>
        </p:nvSpPr>
        <p:spPr>
          <a:xfrm rot="1277345">
            <a:off x="2064520" y="1991749"/>
            <a:ext cx="1418456" cy="1130424"/>
          </a:xfrm>
          <a:prstGeom prst="irregularSeal2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2 10"/>
          <p:cNvSpPr/>
          <p:nvPr/>
        </p:nvSpPr>
        <p:spPr>
          <a:xfrm rot="1277345">
            <a:off x="2352553" y="4944076"/>
            <a:ext cx="1418456" cy="1130424"/>
          </a:xfrm>
          <a:prstGeom prst="irregularSeal2">
            <a:avLst/>
          </a:prstGeom>
          <a:solidFill>
            <a:srgbClr val="E22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9566648">
            <a:off x="4860032" y="4365104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8-2 </a:t>
            </a:r>
            <a:endParaRPr lang="ru-RU" dirty="0"/>
          </a:p>
        </p:txBody>
      </p:sp>
      <p:pic>
        <p:nvPicPr>
          <p:cNvPr id="27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548680"/>
            <a:ext cx="720080" cy="729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8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548680"/>
            <a:ext cx="725549" cy="734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9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6489" y="551451"/>
            <a:ext cx="707319" cy="716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0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7" y="551449"/>
            <a:ext cx="720080" cy="729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8" grpId="0" animBg="1"/>
      <p:bldP spid="12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m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312059"/>
            <a:ext cx="5303150" cy="4031091"/>
          </a:xfrm>
          <a:prstGeom prst="rect">
            <a:avLst/>
          </a:prstGeom>
        </p:spPr>
      </p:pic>
      <p:sp>
        <p:nvSpPr>
          <p:cNvPr id="9" name="Пятно 2 8"/>
          <p:cNvSpPr/>
          <p:nvPr/>
        </p:nvSpPr>
        <p:spPr>
          <a:xfrm rot="1277345">
            <a:off x="156816" y="2063756"/>
            <a:ext cx="1418456" cy="1130424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2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0000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2 9">
            <a:hlinkClick r:id="" action="ppaction://hlinkshowjump?jump=nextslide"/>
          </p:cNvPr>
          <p:cNvSpPr/>
          <p:nvPr/>
        </p:nvSpPr>
        <p:spPr>
          <a:xfrm rot="1277345">
            <a:off x="408336" y="3359900"/>
            <a:ext cx="1418456" cy="1130424"/>
          </a:xfrm>
          <a:prstGeom prst="irregularSeal2">
            <a:avLst/>
          </a:prstGeom>
          <a:solidFill>
            <a:srgbClr val="0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1277345">
            <a:off x="480345" y="4872068"/>
            <a:ext cx="1418456" cy="1130424"/>
          </a:xfrm>
          <a:prstGeom prst="irregularSeal2">
            <a:avLst/>
          </a:prstGeom>
          <a:solidFill>
            <a:srgbClr val="11ACB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43351">
            <a:off x="7380312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2+3</a:t>
            </a:r>
            <a:endParaRPr lang="ru-RU" b="1" dirty="0"/>
          </a:p>
        </p:txBody>
      </p:sp>
      <p:pic>
        <p:nvPicPr>
          <p:cNvPr id="1026" name="Picture 2" descr="C:\Users\Сирена\Downloads\Бабочка\m1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340768"/>
            <a:ext cx="5256584" cy="39954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0348917" flipV="1">
            <a:off x="7486992" y="2713063"/>
            <a:ext cx="984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3+4</a:t>
            </a:r>
            <a:endParaRPr lang="ru-RU" dirty="0"/>
          </a:p>
        </p:txBody>
      </p:sp>
      <p:pic>
        <p:nvPicPr>
          <p:cNvPr id="2050" name="Picture 2" descr="C:\Users\Сирена\Downloads\Бабочка\m15)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340768"/>
            <a:ext cx="5279515" cy="401312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380312" y="2708920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3+4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 rot="1585290">
            <a:off x="7092671" y="3515553"/>
            <a:ext cx="85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4+4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80312" y="1988840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2+3</a:t>
            </a:r>
            <a:endParaRPr lang="ru-RU" sz="2400" b="1" dirty="0"/>
          </a:p>
        </p:txBody>
      </p:sp>
      <p:pic>
        <p:nvPicPr>
          <p:cNvPr id="3074" name="Picture 2" descr="C:\Users\Сирена\Downloads\Бабочка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412776"/>
            <a:ext cx="5221088" cy="3968714"/>
          </a:xfrm>
          <a:prstGeom prst="rect">
            <a:avLst/>
          </a:prstGeom>
          <a:noFill/>
        </p:spPr>
      </p:pic>
      <p:pic>
        <p:nvPicPr>
          <p:cNvPr id="23" name="Picture 3" descr="C:\Users\Сирена\Downloads\Бабочка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1570" y="1193834"/>
            <a:ext cx="5782429" cy="439540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68344" y="263691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3+4</a:t>
            </a:r>
            <a:endParaRPr lang="ru-RU" sz="2400" b="1" dirty="0"/>
          </a:p>
        </p:txBody>
      </p:sp>
      <p:pic>
        <p:nvPicPr>
          <p:cNvPr id="4098" name="Picture 2" descr="C:\Users\Сирена\Downloads\Бабочка\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196752"/>
            <a:ext cx="5796136" cy="440582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596336" y="184482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96336" y="2780928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3+4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 rot="1027242">
            <a:off x="7158976" y="3572552"/>
            <a:ext cx="115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4+4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77402">
            <a:off x="6554465" y="4532564"/>
            <a:ext cx="177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3+3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ятно 2 7"/>
          <p:cNvSpPr/>
          <p:nvPr/>
        </p:nvSpPr>
        <p:spPr>
          <a:xfrm rot="1277345">
            <a:off x="2208535" y="3359900"/>
            <a:ext cx="1418456" cy="11304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2 10"/>
          <p:cNvSpPr/>
          <p:nvPr/>
        </p:nvSpPr>
        <p:spPr>
          <a:xfrm rot="1277345">
            <a:off x="2352553" y="4944076"/>
            <a:ext cx="1418456" cy="1130424"/>
          </a:xfrm>
          <a:prstGeom prst="irregularSeal2">
            <a:avLst/>
          </a:prstGeom>
          <a:solidFill>
            <a:srgbClr val="E22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но 2 11"/>
          <p:cNvSpPr/>
          <p:nvPr/>
        </p:nvSpPr>
        <p:spPr>
          <a:xfrm rot="1277345">
            <a:off x="2064520" y="1991749"/>
            <a:ext cx="1418456" cy="1130424"/>
          </a:xfrm>
          <a:prstGeom prst="irregularSeal2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725885">
            <a:off x="4644008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8-2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660619">
            <a:off x="4572483" y="3396504"/>
            <a:ext cx="91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9-1</a:t>
            </a:r>
            <a:endParaRPr lang="ru-RU" sz="2400" b="1" dirty="0"/>
          </a:p>
        </p:txBody>
      </p:sp>
      <p:pic>
        <p:nvPicPr>
          <p:cNvPr id="28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8285" y="604995"/>
            <a:ext cx="655364" cy="6637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9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620688"/>
            <a:ext cx="650806" cy="659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0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620688"/>
            <a:ext cx="648984" cy="6573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1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620688"/>
            <a:ext cx="651718" cy="660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2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7" y="620688"/>
            <a:ext cx="653540" cy="6619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8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m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312059"/>
            <a:ext cx="5303150" cy="4031091"/>
          </a:xfrm>
          <a:prstGeom prst="rect">
            <a:avLst/>
          </a:prstGeom>
        </p:spPr>
      </p:pic>
      <p:sp>
        <p:nvSpPr>
          <p:cNvPr id="9" name="Пятно 2 8">
            <a:hlinkClick r:id="" action="ppaction://hlinkshowjump?jump=nextslide"/>
          </p:cNvPr>
          <p:cNvSpPr/>
          <p:nvPr/>
        </p:nvSpPr>
        <p:spPr>
          <a:xfrm rot="1277345">
            <a:off x="156816" y="2063756"/>
            <a:ext cx="1418456" cy="1130424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2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0000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2 9"/>
          <p:cNvSpPr/>
          <p:nvPr/>
        </p:nvSpPr>
        <p:spPr>
          <a:xfrm rot="1277345">
            <a:off x="408335" y="3359900"/>
            <a:ext cx="1418456" cy="1130424"/>
          </a:xfrm>
          <a:prstGeom prst="irregularSeal2">
            <a:avLst/>
          </a:prstGeom>
          <a:solidFill>
            <a:srgbClr val="0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1277345">
            <a:off x="480345" y="4872068"/>
            <a:ext cx="1418456" cy="1130424"/>
          </a:xfrm>
          <a:prstGeom prst="irregularSeal2">
            <a:avLst/>
          </a:prstGeom>
          <a:solidFill>
            <a:srgbClr val="11ACB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43351">
            <a:off x="7380312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2+3</a:t>
            </a:r>
            <a:endParaRPr lang="ru-RU" b="1" dirty="0"/>
          </a:p>
        </p:txBody>
      </p:sp>
      <p:pic>
        <p:nvPicPr>
          <p:cNvPr id="1026" name="Picture 2" descr="C:\Users\Сирена\Downloads\Бабочка\m1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340768"/>
            <a:ext cx="5256584" cy="39954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0348917" flipV="1">
            <a:off x="7486992" y="2713063"/>
            <a:ext cx="984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3+4</a:t>
            </a:r>
            <a:endParaRPr lang="ru-RU" dirty="0"/>
          </a:p>
        </p:txBody>
      </p:sp>
      <p:pic>
        <p:nvPicPr>
          <p:cNvPr id="2050" name="Picture 2" descr="C:\Users\Сирена\Downloads\Бабочка\m15)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340768"/>
            <a:ext cx="5279515" cy="401312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380312" y="2708920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3+4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 rot="1585290">
            <a:off x="7092671" y="3515553"/>
            <a:ext cx="85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4+4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80312" y="1988840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2+3</a:t>
            </a:r>
            <a:endParaRPr lang="ru-RU" sz="2400" b="1" dirty="0"/>
          </a:p>
        </p:txBody>
      </p:sp>
      <p:pic>
        <p:nvPicPr>
          <p:cNvPr id="3074" name="Picture 2" descr="C:\Users\Сирена\Downloads\Бабочка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412776"/>
            <a:ext cx="5221088" cy="3968714"/>
          </a:xfrm>
          <a:prstGeom prst="rect">
            <a:avLst/>
          </a:prstGeom>
          <a:noFill/>
        </p:spPr>
      </p:pic>
      <p:pic>
        <p:nvPicPr>
          <p:cNvPr id="23" name="Picture 3" descr="C:\Users\Сирена\Downloads\Бабочка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1571" y="1268760"/>
            <a:ext cx="5782429" cy="439540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68344" y="263691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3+4</a:t>
            </a:r>
            <a:endParaRPr lang="ru-RU" sz="2400" b="1" dirty="0"/>
          </a:p>
        </p:txBody>
      </p:sp>
      <p:pic>
        <p:nvPicPr>
          <p:cNvPr id="4098" name="Picture 2" descr="C:\Users\Сирена\Downloads\Бабочка\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340768"/>
            <a:ext cx="5796136" cy="4405825"/>
          </a:xfrm>
          <a:prstGeom prst="rect">
            <a:avLst/>
          </a:prstGeom>
          <a:noFill/>
        </p:spPr>
      </p:pic>
      <p:pic>
        <p:nvPicPr>
          <p:cNvPr id="5122" name="Picture 2" descr="C:\Users\Сирена\Downloads\Бабочка\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340768"/>
            <a:ext cx="5868144" cy="446056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668344" y="19888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027242">
            <a:off x="7158976" y="3572552"/>
            <a:ext cx="115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4+4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77402">
            <a:off x="6554465" y="4532564"/>
            <a:ext cx="177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3+3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725885">
            <a:off x="4644008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8-2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660619">
            <a:off x="4572483" y="3396504"/>
            <a:ext cx="91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9-1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 rot="1277345">
            <a:off x="2064520" y="1991749"/>
            <a:ext cx="1418456" cy="1130424"/>
          </a:xfrm>
          <a:prstGeom prst="irregularSeal2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2 7"/>
          <p:cNvSpPr/>
          <p:nvPr/>
        </p:nvSpPr>
        <p:spPr>
          <a:xfrm rot="1277345">
            <a:off x="2208535" y="3359900"/>
            <a:ext cx="1418456" cy="11304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2 10"/>
          <p:cNvSpPr/>
          <p:nvPr/>
        </p:nvSpPr>
        <p:spPr>
          <a:xfrm rot="1277345">
            <a:off x="2352553" y="4944076"/>
            <a:ext cx="1418456" cy="1130424"/>
          </a:xfrm>
          <a:prstGeom prst="irregularSeal2">
            <a:avLst/>
          </a:prstGeom>
          <a:solidFill>
            <a:srgbClr val="E22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2852936"/>
            <a:ext cx="1475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3+4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95936" y="278092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10-3</a:t>
            </a:r>
            <a:endParaRPr lang="ru-RU" sz="2400" b="1" dirty="0"/>
          </a:p>
        </p:txBody>
      </p:sp>
      <p:pic>
        <p:nvPicPr>
          <p:cNvPr id="5123" name="Picture 3" descr="C:\Users\Сирена\Downloads\Бабочка\ццццц (4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404664"/>
            <a:ext cx="1512167" cy="1583939"/>
          </a:xfrm>
          <a:prstGeom prst="rect">
            <a:avLst/>
          </a:prstGeom>
          <a:noFill/>
        </p:spPr>
      </p:pic>
      <p:pic>
        <p:nvPicPr>
          <p:cNvPr id="31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760" y="548680"/>
            <a:ext cx="724637" cy="733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2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548680"/>
            <a:ext cx="720079" cy="729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3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548680"/>
            <a:ext cx="722814" cy="732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4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548680"/>
            <a:ext cx="722814" cy="732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5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6096" y="550526"/>
            <a:ext cx="720080" cy="729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6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548680"/>
            <a:ext cx="720080" cy="729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2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Рисунок 5" descr="m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312059"/>
            <a:ext cx="5303150" cy="4031091"/>
          </a:xfrm>
          <a:prstGeom prst="rect">
            <a:avLst/>
          </a:prstGeom>
        </p:spPr>
      </p:pic>
      <p:sp>
        <p:nvSpPr>
          <p:cNvPr id="9" name="Пятно 2 8"/>
          <p:cNvSpPr/>
          <p:nvPr/>
        </p:nvSpPr>
        <p:spPr>
          <a:xfrm rot="1277345">
            <a:off x="156816" y="2063756"/>
            <a:ext cx="1418456" cy="1130424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2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0000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2 9"/>
          <p:cNvSpPr/>
          <p:nvPr/>
        </p:nvSpPr>
        <p:spPr>
          <a:xfrm rot="1277345">
            <a:off x="408336" y="3359900"/>
            <a:ext cx="1418456" cy="1130424"/>
          </a:xfrm>
          <a:prstGeom prst="irregularSeal2">
            <a:avLst/>
          </a:prstGeom>
          <a:solidFill>
            <a:srgbClr val="0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1277345">
            <a:off x="480345" y="4872068"/>
            <a:ext cx="1418456" cy="1130424"/>
          </a:xfrm>
          <a:prstGeom prst="irregularSeal2">
            <a:avLst/>
          </a:prstGeom>
          <a:solidFill>
            <a:srgbClr val="11ACB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43351">
            <a:off x="7380312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2+3</a:t>
            </a:r>
            <a:endParaRPr lang="ru-RU" b="1" dirty="0"/>
          </a:p>
        </p:txBody>
      </p:sp>
      <p:pic>
        <p:nvPicPr>
          <p:cNvPr id="1026" name="Picture 2" descr="C:\Users\Сирена\Downloads\Бабочка\m1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340768"/>
            <a:ext cx="5256584" cy="39954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0348917" flipV="1">
            <a:off x="7486992" y="2713063"/>
            <a:ext cx="984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3+4</a:t>
            </a:r>
            <a:endParaRPr lang="ru-RU" dirty="0"/>
          </a:p>
        </p:txBody>
      </p:sp>
      <p:pic>
        <p:nvPicPr>
          <p:cNvPr id="2050" name="Picture 2" descr="C:\Users\Сирена\Downloads\Бабочка\m15)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340768"/>
            <a:ext cx="5279515" cy="401312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380312" y="2708920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3+4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 rot="1585290">
            <a:off x="7092671" y="3515553"/>
            <a:ext cx="85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4+4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80312" y="1988840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2+3</a:t>
            </a:r>
            <a:endParaRPr lang="ru-RU" sz="2400" b="1" dirty="0"/>
          </a:p>
        </p:txBody>
      </p:sp>
      <p:pic>
        <p:nvPicPr>
          <p:cNvPr id="3074" name="Picture 2" descr="C:\Users\Сирена\Downloads\Бабочка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412776"/>
            <a:ext cx="5221088" cy="3968714"/>
          </a:xfrm>
          <a:prstGeom prst="rect">
            <a:avLst/>
          </a:prstGeom>
          <a:noFill/>
        </p:spPr>
      </p:pic>
      <p:pic>
        <p:nvPicPr>
          <p:cNvPr id="23" name="Picture 3" descr="C:\Users\Сирена\Downloads\Бабочка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1571" y="1268760"/>
            <a:ext cx="5782429" cy="439540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68344" y="263691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3+4</a:t>
            </a:r>
            <a:endParaRPr lang="ru-RU" sz="2400" b="1" dirty="0"/>
          </a:p>
        </p:txBody>
      </p:sp>
      <p:pic>
        <p:nvPicPr>
          <p:cNvPr id="4098" name="Picture 2" descr="C:\Users\Сирена\Downloads\Бабочка\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340768"/>
            <a:ext cx="5796136" cy="4405825"/>
          </a:xfrm>
          <a:prstGeom prst="rect">
            <a:avLst/>
          </a:prstGeom>
          <a:noFill/>
        </p:spPr>
      </p:pic>
      <p:pic>
        <p:nvPicPr>
          <p:cNvPr id="5122" name="Picture 2" descr="C:\Users\Сирена\Downloads\Бабочка\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340768"/>
            <a:ext cx="5868144" cy="4460561"/>
          </a:xfrm>
          <a:prstGeom prst="rect">
            <a:avLst/>
          </a:prstGeom>
          <a:noFill/>
        </p:spPr>
      </p:pic>
      <p:pic>
        <p:nvPicPr>
          <p:cNvPr id="6146" name="Picture 2" descr="C:\Users\Сирена\Downloads\Бабочка\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0679" y="1340768"/>
            <a:ext cx="5873321" cy="44644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668344" y="19888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2852936"/>
            <a:ext cx="1475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3+4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 rot="1027242">
            <a:off x="7158976" y="3572552"/>
            <a:ext cx="115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4+4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77402">
            <a:off x="6554465" y="4532564"/>
            <a:ext cx="177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3+3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725885">
            <a:off x="4644008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8-2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660619">
            <a:off x="4572483" y="3396504"/>
            <a:ext cx="91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9-1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936" y="278092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10-3</a:t>
            </a:r>
            <a:endParaRPr lang="ru-RU" sz="2400" b="1" dirty="0"/>
          </a:p>
        </p:txBody>
      </p:sp>
      <p:sp>
        <p:nvSpPr>
          <p:cNvPr id="12" name="Пятно 2 11"/>
          <p:cNvSpPr/>
          <p:nvPr/>
        </p:nvSpPr>
        <p:spPr>
          <a:xfrm rot="1277345">
            <a:off x="2064520" y="1991749"/>
            <a:ext cx="1418456" cy="1130424"/>
          </a:xfrm>
          <a:prstGeom prst="irregularSeal2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2 7">
            <a:hlinkClick r:id="" action="ppaction://hlinkshowjump?jump=nextslide"/>
          </p:cNvPr>
          <p:cNvSpPr/>
          <p:nvPr/>
        </p:nvSpPr>
        <p:spPr>
          <a:xfrm rot="1277345">
            <a:off x="2208535" y="3359900"/>
            <a:ext cx="1418456" cy="11304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2 10"/>
          <p:cNvSpPr/>
          <p:nvPr/>
        </p:nvSpPr>
        <p:spPr>
          <a:xfrm rot="1277345">
            <a:off x="2352553" y="4944076"/>
            <a:ext cx="1418456" cy="1130424"/>
          </a:xfrm>
          <a:prstGeom prst="irregularSeal2">
            <a:avLst/>
          </a:prstGeom>
          <a:solidFill>
            <a:srgbClr val="E22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59208">
            <a:off x="3677798" y="1958163"/>
            <a:ext cx="126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8-3</a:t>
            </a:r>
            <a:endParaRPr lang="ru-RU" sz="2400" b="1" dirty="0"/>
          </a:p>
        </p:txBody>
      </p:sp>
      <p:pic>
        <p:nvPicPr>
          <p:cNvPr id="32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6" y="620688"/>
            <a:ext cx="720080" cy="729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4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736" y="620688"/>
            <a:ext cx="720080" cy="729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5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5" y="622534"/>
            <a:ext cx="720080" cy="729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6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620688"/>
            <a:ext cx="720991" cy="730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7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620688"/>
            <a:ext cx="648072" cy="656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8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620688"/>
            <a:ext cx="648072" cy="656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9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576" y="620688"/>
            <a:ext cx="720080" cy="729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2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m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312059"/>
            <a:ext cx="5303150" cy="4031091"/>
          </a:xfrm>
          <a:prstGeom prst="rect">
            <a:avLst/>
          </a:prstGeom>
        </p:spPr>
      </p:pic>
      <p:sp>
        <p:nvSpPr>
          <p:cNvPr id="9" name="Пятно 2 8"/>
          <p:cNvSpPr/>
          <p:nvPr/>
        </p:nvSpPr>
        <p:spPr>
          <a:xfrm rot="1277345">
            <a:off x="156816" y="2063756"/>
            <a:ext cx="1418456" cy="1130424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2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0000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2 9"/>
          <p:cNvSpPr/>
          <p:nvPr/>
        </p:nvSpPr>
        <p:spPr>
          <a:xfrm rot="1277345">
            <a:off x="408336" y="3359900"/>
            <a:ext cx="1418456" cy="1130424"/>
          </a:xfrm>
          <a:prstGeom prst="irregularSeal2">
            <a:avLst/>
          </a:prstGeom>
          <a:solidFill>
            <a:srgbClr val="0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>
            <a:hlinkClick r:id="" action="ppaction://hlinkshowjump?jump=nextslide"/>
          </p:cNvPr>
          <p:cNvSpPr/>
          <p:nvPr/>
        </p:nvSpPr>
        <p:spPr>
          <a:xfrm rot="1277345">
            <a:off x="480345" y="4872068"/>
            <a:ext cx="1418456" cy="1130424"/>
          </a:xfrm>
          <a:prstGeom prst="irregularSeal2">
            <a:avLst/>
          </a:prstGeom>
          <a:solidFill>
            <a:srgbClr val="11ACB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43351">
            <a:off x="7380312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2+3</a:t>
            </a:r>
            <a:endParaRPr lang="ru-RU" b="1" dirty="0"/>
          </a:p>
        </p:txBody>
      </p:sp>
      <p:pic>
        <p:nvPicPr>
          <p:cNvPr id="1026" name="Picture 2" descr="C:\Users\Сирена\Downloads\Бабочка\m1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340768"/>
            <a:ext cx="5256584" cy="39954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0348917" flipV="1">
            <a:off x="7486992" y="2713063"/>
            <a:ext cx="984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3+4</a:t>
            </a:r>
            <a:endParaRPr lang="ru-RU" dirty="0"/>
          </a:p>
        </p:txBody>
      </p:sp>
      <p:pic>
        <p:nvPicPr>
          <p:cNvPr id="2050" name="Picture 2" descr="C:\Users\Сирена\Downloads\Бабочка\m15)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340768"/>
            <a:ext cx="5279515" cy="401312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380312" y="2708920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3+4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 rot="1585290">
            <a:off x="7092671" y="3515553"/>
            <a:ext cx="85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4+4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80312" y="1988840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2+3</a:t>
            </a:r>
            <a:endParaRPr lang="ru-RU" sz="2400" b="1" dirty="0"/>
          </a:p>
        </p:txBody>
      </p:sp>
      <p:pic>
        <p:nvPicPr>
          <p:cNvPr id="3074" name="Picture 2" descr="C:\Users\Сирена\Downloads\Бабочка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412776"/>
            <a:ext cx="5221088" cy="3968714"/>
          </a:xfrm>
          <a:prstGeom prst="rect">
            <a:avLst/>
          </a:prstGeom>
          <a:noFill/>
        </p:spPr>
      </p:pic>
      <p:pic>
        <p:nvPicPr>
          <p:cNvPr id="23" name="Picture 3" descr="C:\Users\Сирена\Downloads\Бабочка\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61571" y="1268760"/>
            <a:ext cx="5782429" cy="439540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68344" y="263691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3+4</a:t>
            </a:r>
            <a:endParaRPr lang="ru-RU" sz="2400" b="1" dirty="0"/>
          </a:p>
        </p:txBody>
      </p:sp>
      <p:pic>
        <p:nvPicPr>
          <p:cNvPr id="4098" name="Picture 2" descr="C:\Users\Сирена\Downloads\Бабочка\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340768"/>
            <a:ext cx="5796136" cy="4405825"/>
          </a:xfrm>
          <a:prstGeom prst="rect">
            <a:avLst/>
          </a:prstGeom>
          <a:noFill/>
        </p:spPr>
      </p:pic>
      <p:pic>
        <p:nvPicPr>
          <p:cNvPr id="5122" name="Picture 2" descr="C:\Users\Сирена\Downloads\Бабочка\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1340768"/>
            <a:ext cx="5868144" cy="4460561"/>
          </a:xfrm>
          <a:prstGeom prst="rect">
            <a:avLst/>
          </a:prstGeom>
          <a:noFill/>
        </p:spPr>
      </p:pic>
      <p:pic>
        <p:nvPicPr>
          <p:cNvPr id="7170" name="Picture 2" descr="C:\Users\Сирена\Downloads\Бабочка\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0679" y="1340768"/>
            <a:ext cx="5873321" cy="44644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668344" y="19888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2852936"/>
            <a:ext cx="1475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3+4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 rot="1027242">
            <a:off x="7158976" y="3572552"/>
            <a:ext cx="115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4+4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77402">
            <a:off x="6554465" y="4532564"/>
            <a:ext cx="177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3+3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725885">
            <a:off x="4644008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8-2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660619">
            <a:off x="4572483" y="3396504"/>
            <a:ext cx="91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9-1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936" y="278092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10-3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 rot="1659208">
            <a:off x="3677798" y="1958163"/>
            <a:ext cx="126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8-3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ятно 2 7"/>
          <p:cNvSpPr/>
          <p:nvPr/>
        </p:nvSpPr>
        <p:spPr>
          <a:xfrm rot="1277345">
            <a:off x="2208535" y="3359900"/>
            <a:ext cx="1418456" cy="11304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но 2 11"/>
          <p:cNvSpPr/>
          <p:nvPr/>
        </p:nvSpPr>
        <p:spPr>
          <a:xfrm rot="1277345">
            <a:off x="1992513" y="2063755"/>
            <a:ext cx="1418456" cy="1130424"/>
          </a:xfrm>
          <a:prstGeom prst="irregularSeal2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2 10"/>
          <p:cNvSpPr/>
          <p:nvPr/>
        </p:nvSpPr>
        <p:spPr>
          <a:xfrm rot="1277345">
            <a:off x="2352553" y="4944076"/>
            <a:ext cx="1418456" cy="1130424"/>
          </a:xfrm>
          <a:prstGeom prst="irregularSeal2">
            <a:avLst/>
          </a:prstGeom>
          <a:solidFill>
            <a:srgbClr val="E22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5630218" y="352220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2+2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355976" y="5301209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2+2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 rot="1773449">
            <a:off x="7097922" y="5489909"/>
            <a:ext cx="161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2+2</a:t>
            </a:r>
            <a:endParaRPr lang="ru-RU" sz="2400" b="1" dirty="0"/>
          </a:p>
        </p:txBody>
      </p:sp>
      <p:pic>
        <p:nvPicPr>
          <p:cNvPr id="36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626227"/>
            <a:ext cx="648072" cy="656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7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1" y="620688"/>
            <a:ext cx="639869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8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620688"/>
            <a:ext cx="639869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9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816" y="620688"/>
            <a:ext cx="648072" cy="656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0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620688"/>
            <a:ext cx="648072" cy="656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1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620688"/>
            <a:ext cx="648982" cy="657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2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056" y="620688"/>
            <a:ext cx="639868" cy="6480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3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620688"/>
            <a:ext cx="648072" cy="656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8" grpId="0" animBg="1"/>
      <p:bldP spid="12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m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312059"/>
            <a:ext cx="5303150" cy="4031091"/>
          </a:xfrm>
          <a:prstGeom prst="rect">
            <a:avLst/>
          </a:prstGeom>
        </p:spPr>
      </p:pic>
      <p:sp>
        <p:nvSpPr>
          <p:cNvPr id="9" name="желтый 7"/>
          <p:cNvSpPr/>
          <p:nvPr/>
        </p:nvSpPr>
        <p:spPr>
          <a:xfrm rot="1277345">
            <a:off x="156816" y="2063756"/>
            <a:ext cx="1418456" cy="1130424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2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dirty="0">
              <a:solidFill>
                <a:srgbClr val="0000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2 9"/>
          <p:cNvSpPr/>
          <p:nvPr/>
        </p:nvSpPr>
        <p:spPr>
          <a:xfrm rot="1277345">
            <a:off x="408336" y="3359900"/>
            <a:ext cx="1418456" cy="1130424"/>
          </a:xfrm>
          <a:prstGeom prst="irregularSeal2">
            <a:avLst/>
          </a:prstGeom>
          <a:solidFill>
            <a:srgbClr val="0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1277345">
            <a:off x="480345" y="4872068"/>
            <a:ext cx="1418456" cy="1130424"/>
          </a:xfrm>
          <a:prstGeom prst="irregularSeal2">
            <a:avLst/>
          </a:prstGeom>
          <a:solidFill>
            <a:srgbClr val="11ACB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43351">
            <a:off x="7380312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2+3</a:t>
            </a:r>
            <a:endParaRPr lang="ru-RU" b="1" dirty="0"/>
          </a:p>
        </p:txBody>
      </p:sp>
      <p:pic>
        <p:nvPicPr>
          <p:cNvPr id="1026" name="Picture 2" descr="C:\Users\Сирена\Downloads\Бабочка\m1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340768"/>
            <a:ext cx="5256584" cy="39954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0348917" flipV="1">
            <a:off x="7486992" y="2713063"/>
            <a:ext cx="984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3+4</a:t>
            </a:r>
            <a:endParaRPr lang="ru-RU" dirty="0"/>
          </a:p>
        </p:txBody>
      </p:sp>
      <p:pic>
        <p:nvPicPr>
          <p:cNvPr id="2050" name="Picture 2" descr="C:\Users\Сирена\Downloads\Бабочка\m15)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340768"/>
            <a:ext cx="5279515" cy="401312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380312" y="2708920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3+4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 rot="1585290">
            <a:off x="7092671" y="3515553"/>
            <a:ext cx="85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4+4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80312" y="1988840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2+3</a:t>
            </a:r>
            <a:endParaRPr lang="ru-RU" sz="2400" b="1" dirty="0"/>
          </a:p>
        </p:txBody>
      </p:sp>
      <p:pic>
        <p:nvPicPr>
          <p:cNvPr id="3074" name="Picture 2" descr="C:\Users\Сирена\Downloads\Бабочка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412776"/>
            <a:ext cx="5221088" cy="3968714"/>
          </a:xfrm>
          <a:prstGeom prst="rect">
            <a:avLst/>
          </a:prstGeom>
          <a:noFill/>
        </p:spPr>
      </p:pic>
      <p:pic>
        <p:nvPicPr>
          <p:cNvPr id="23" name="Picture 3" descr="C:\Users\Сирена\Downloads\Бабочка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1571" y="1268760"/>
            <a:ext cx="5782429" cy="439540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68344" y="263691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3+4</a:t>
            </a:r>
            <a:endParaRPr lang="ru-RU" sz="2400" b="1" dirty="0"/>
          </a:p>
        </p:txBody>
      </p:sp>
      <p:pic>
        <p:nvPicPr>
          <p:cNvPr id="4098" name="Picture 2" descr="C:\Users\Сирена\Downloads\Бабочка\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340768"/>
            <a:ext cx="5796136" cy="4405825"/>
          </a:xfrm>
          <a:prstGeom prst="rect">
            <a:avLst/>
          </a:prstGeom>
          <a:noFill/>
        </p:spPr>
      </p:pic>
      <p:pic>
        <p:nvPicPr>
          <p:cNvPr id="5122" name="Picture 2" descr="C:\Users\Сирена\Downloads\Бабочка\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340768"/>
            <a:ext cx="5868144" cy="4460561"/>
          </a:xfrm>
          <a:prstGeom prst="rect">
            <a:avLst/>
          </a:prstGeom>
          <a:noFill/>
        </p:spPr>
      </p:pic>
      <p:pic>
        <p:nvPicPr>
          <p:cNvPr id="7170" name="Picture 2" descr="C:\Users\Сирена\Downloads\Бабочка\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0679" y="1340768"/>
            <a:ext cx="5873321" cy="4464496"/>
          </a:xfrm>
          <a:prstGeom prst="rect">
            <a:avLst/>
          </a:prstGeom>
          <a:noFill/>
        </p:spPr>
      </p:pic>
      <p:pic>
        <p:nvPicPr>
          <p:cNvPr id="8194" name="Picture 2" descr="C:\Users\Сирена\Downloads\Бабочка\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1196752"/>
            <a:ext cx="6012160" cy="45700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668344" y="19888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2852936"/>
            <a:ext cx="1475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3+4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 rot="1027242">
            <a:off x="7158976" y="3572552"/>
            <a:ext cx="115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4+4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77402">
            <a:off x="6554465" y="4532564"/>
            <a:ext cx="177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3+3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725885">
            <a:off x="4644008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8-2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660619">
            <a:off x="4572483" y="3396504"/>
            <a:ext cx="91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9-1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5936" y="278092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10-3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 rot="1659208">
            <a:off x="3677798" y="1958163"/>
            <a:ext cx="126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8-3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ятно 2 7"/>
          <p:cNvSpPr/>
          <p:nvPr/>
        </p:nvSpPr>
        <p:spPr>
          <a:xfrm rot="1277345">
            <a:off x="2208535" y="3359900"/>
            <a:ext cx="1418456" cy="11304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но 2 11"/>
          <p:cNvSpPr/>
          <p:nvPr/>
        </p:nvSpPr>
        <p:spPr>
          <a:xfrm rot="1277345">
            <a:off x="2064520" y="1991749"/>
            <a:ext cx="1418456" cy="1130424"/>
          </a:xfrm>
          <a:prstGeom prst="irregularSeal2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2 10"/>
          <p:cNvSpPr/>
          <p:nvPr/>
        </p:nvSpPr>
        <p:spPr>
          <a:xfrm rot="1277345">
            <a:off x="2352553" y="4944076"/>
            <a:ext cx="1418456" cy="1130424"/>
          </a:xfrm>
          <a:prstGeom prst="irregularSeal2">
            <a:avLst/>
          </a:prstGeom>
          <a:solidFill>
            <a:srgbClr val="E22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5759768" y="3630216"/>
            <a:ext cx="72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2+2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 rot="20625718">
            <a:off x="4251163" y="5123347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2+2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 rot="1648492">
            <a:off x="7008774" y="5308100"/>
            <a:ext cx="1129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2+2</a:t>
            </a:r>
            <a:endParaRPr lang="ru-RU" sz="2400" b="1" dirty="0"/>
          </a:p>
        </p:txBody>
      </p:sp>
      <p:sp>
        <p:nvSpPr>
          <p:cNvPr id="36" name="Управляющая кнопка: далее 35">
            <a:hlinkClick r:id="rId13" action="ppaction://hlinksldjump" highlightClick="1"/>
          </p:cNvPr>
          <p:cNvSpPr/>
          <p:nvPr/>
        </p:nvSpPr>
        <p:spPr>
          <a:xfrm>
            <a:off x="5436096" y="5517232"/>
            <a:ext cx="1440160" cy="836712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1640" y="626227"/>
            <a:ext cx="648072" cy="656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9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620688"/>
            <a:ext cx="653541" cy="6619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0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1720" y="620688"/>
            <a:ext cx="648072" cy="656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1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9792" y="620688"/>
            <a:ext cx="648072" cy="656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2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9872" y="620688"/>
            <a:ext cx="648072" cy="656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3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032" y="612381"/>
            <a:ext cx="648072" cy="656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4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39952" y="612381"/>
            <a:ext cx="648072" cy="656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5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192" y="620688"/>
            <a:ext cx="653541" cy="6619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6" name="Picture 3" descr="C:\Users\Сирена\Downloads\Бабочка\IMG_243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80112" y="620689"/>
            <a:ext cx="648072" cy="656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8" grpId="0" animBg="1"/>
      <p:bldP spid="12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C:\Users\Сирена\Desktop\Транспорт\smiley-clip-art-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4608512" cy="28957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0960" y="1052736"/>
            <a:ext cx="830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собрал все звездочки!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Молодец! 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lastslide" highlightClick="1"/>
          </p:cNvPr>
          <p:cNvSpPr/>
          <p:nvPr/>
        </p:nvSpPr>
        <p:spPr>
          <a:xfrm>
            <a:off x="7092280" y="5445224"/>
            <a:ext cx="1042416" cy="864096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1100" y="1196753"/>
            <a:ext cx="65992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Конец игры!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Спасибо, что дошёл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конца!!!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новых встреч!</a:t>
            </a:r>
            <a:endParaRPr lang="ru-RU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4427984" y="5013176"/>
            <a:ext cx="1042416" cy="1042416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Платье" descr="C:\Users\Сирена\Downloads\Plate-Raskraska-Dlia-Detei-2700 (1).png"/>
          <p:cNvPicPr>
            <a:picLocks noChangeAspect="1" noChangeArrowheads="1"/>
          </p:cNvPicPr>
          <p:nvPr/>
        </p:nvPicPr>
        <p:blipFill>
          <a:blip r:embed="rId4" cstate="print"/>
          <a:srcRect b="5366"/>
          <a:stretch>
            <a:fillRect/>
          </a:stretch>
        </p:blipFill>
        <p:spPr bwMode="auto">
          <a:xfrm>
            <a:off x="3491880" y="1628800"/>
            <a:ext cx="2088232" cy="2952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16824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Подбери заплатку нужной формы, величины и цвета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реугольник белый"/>
          <p:cNvSpPr/>
          <p:nvPr/>
        </p:nvSpPr>
        <p:spPr>
          <a:xfrm>
            <a:off x="4067944" y="3573016"/>
            <a:ext cx="360040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еугольнтк син."/>
          <p:cNvSpPr/>
          <p:nvPr/>
        </p:nvSpPr>
        <p:spPr>
          <a:xfrm>
            <a:off x="4644008" y="5589240"/>
            <a:ext cx="432048" cy="554360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еугольник желтый"/>
          <p:cNvSpPr/>
          <p:nvPr/>
        </p:nvSpPr>
        <p:spPr>
          <a:xfrm>
            <a:off x="8316416" y="5589240"/>
            <a:ext cx="432048" cy="55436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 красный"/>
          <p:cNvSpPr/>
          <p:nvPr/>
        </p:nvSpPr>
        <p:spPr>
          <a:xfrm>
            <a:off x="6084168" y="5733256"/>
            <a:ext cx="482352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зел."/>
          <p:cNvSpPr/>
          <p:nvPr/>
        </p:nvSpPr>
        <p:spPr>
          <a:xfrm rot="16200000">
            <a:off x="3923928" y="5733256"/>
            <a:ext cx="576064" cy="288032"/>
          </a:xfrm>
          <a:prstGeom prst="ellipse">
            <a:avLst/>
          </a:prstGeom>
          <a:solidFill>
            <a:srgbClr val="005F00"/>
          </a:solidFill>
          <a:ln>
            <a:solidFill>
              <a:srgbClr val="00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реугольник красный М."/>
          <p:cNvSpPr/>
          <p:nvPr/>
        </p:nvSpPr>
        <p:spPr>
          <a:xfrm>
            <a:off x="7452320" y="5517232"/>
            <a:ext cx="504056" cy="6263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брюки" descr="C:\Users\Сирена\Downloads\45319868528390_small5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628800"/>
            <a:ext cx="2349650" cy="3096344"/>
          </a:xfrm>
          <a:prstGeom prst="rect">
            <a:avLst/>
          </a:prstGeom>
          <a:noFill/>
        </p:spPr>
      </p:pic>
      <p:sp>
        <p:nvSpPr>
          <p:cNvPr id="19" name="Овал белый"/>
          <p:cNvSpPr/>
          <p:nvPr/>
        </p:nvSpPr>
        <p:spPr>
          <a:xfrm rot="16508023">
            <a:off x="996796" y="3512739"/>
            <a:ext cx="576064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3" name="юбка" descr="C:\Users\Сирена\Downloads\1291335 (1).png"/>
          <p:cNvPicPr>
            <a:picLocks noChangeAspect="1" noChangeArrowheads="1"/>
          </p:cNvPicPr>
          <p:nvPr/>
        </p:nvPicPr>
        <p:blipFill>
          <a:blip r:embed="rId6" cstate="print"/>
          <a:srcRect l="22319" r="23742"/>
          <a:stretch>
            <a:fillRect/>
          </a:stretch>
        </p:blipFill>
        <p:spPr bwMode="auto">
          <a:xfrm>
            <a:off x="6228184" y="2132856"/>
            <a:ext cx="2207607" cy="2148714"/>
          </a:xfrm>
          <a:prstGeom prst="rect">
            <a:avLst/>
          </a:prstGeom>
          <a:noFill/>
        </p:spPr>
      </p:pic>
      <p:sp>
        <p:nvSpPr>
          <p:cNvPr id="37" name="круг белый"/>
          <p:cNvSpPr/>
          <p:nvPr/>
        </p:nvSpPr>
        <p:spPr>
          <a:xfrm>
            <a:off x="7164288" y="3429000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уг зел."/>
          <p:cNvSpPr/>
          <p:nvPr/>
        </p:nvSpPr>
        <p:spPr>
          <a:xfrm>
            <a:off x="5436096" y="5661248"/>
            <a:ext cx="432048" cy="432048"/>
          </a:xfrm>
          <a:prstGeom prst="ellipse">
            <a:avLst/>
          </a:prstGeom>
          <a:solidFill>
            <a:srgbClr val="1CB60E"/>
          </a:solidFill>
          <a:ln>
            <a:solidFill>
              <a:srgbClr val="1CB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круг зел.Б."/>
          <p:cNvSpPr/>
          <p:nvPr/>
        </p:nvSpPr>
        <p:spPr>
          <a:xfrm>
            <a:off x="251520" y="5589240"/>
            <a:ext cx="648072" cy="648072"/>
          </a:xfrm>
          <a:prstGeom prst="ellipse">
            <a:avLst/>
          </a:prstGeom>
          <a:solidFill>
            <a:srgbClr val="1CB60E"/>
          </a:solidFill>
          <a:ln>
            <a:solidFill>
              <a:srgbClr val="1CB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мал."/>
          <p:cNvSpPr/>
          <p:nvPr/>
        </p:nvSpPr>
        <p:spPr>
          <a:xfrm rot="16508023">
            <a:off x="3185674" y="5687888"/>
            <a:ext cx="612412" cy="378767"/>
          </a:xfrm>
          <a:prstGeom prst="ellipse">
            <a:avLst/>
          </a:prstGeom>
          <a:solidFill>
            <a:srgbClr val="000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реугольник Б."/>
          <p:cNvSpPr/>
          <p:nvPr/>
        </p:nvSpPr>
        <p:spPr>
          <a:xfrm>
            <a:off x="2483768" y="5373216"/>
            <a:ext cx="648072" cy="8423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синий Б."/>
          <p:cNvSpPr/>
          <p:nvPr/>
        </p:nvSpPr>
        <p:spPr>
          <a:xfrm rot="16200000">
            <a:off x="6595521" y="5704995"/>
            <a:ext cx="957068" cy="539614"/>
          </a:xfrm>
          <a:prstGeom prst="ellipse">
            <a:avLst/>
          </a:prstGeom>
          <a:solidFill>
            <a:srgbClr val="000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крас."/>
          <p:cNvSpPr/>
          <p:nvPr/>
        </p:nvSpPr>
        <p:spPr>
          <a:xfrm rot="16200000">
            <a:off x="1068804" y="5816996"/>
            <a:ext cx="576064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уг син."/>
          <p:cNvSpPr/>
          <p:nvPr/>
        </p:nvSpPr>
        <p:spPr>
          <a:xfrm>
            <a:off x="1835696" y="5733256"/>
            <a:ext cx="432048" cy="43204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5-конечная звезда 47"/>
          <p:cNvSpPr/>
          <p:nvPr/>
        </p:nvSpPr>
        <p:spPr>
          <a:xfrm>
            <a:off x="323528" y="1484784"/>
            <a:ext cx="648072" cy="5543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2987824" y="1484784"/>
            <a:ext cx="648072" cy="5543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5-конечная звезда 49"/>
          <p:cNvSpPr/>
          <p:nvPr/>
        </p:nvSpPr>
        <p:spPr>
          <a:xfrm>
            <a:off x="6228184" y="1556792"/>
            <a:ext cx="648072" cy="5543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далее 53">
            <a:hlinkClick r:id="rId7" action="ppaction://hlinksldjump" highlightClick="1"/>
          </p:cNvPr>
          <p:cNvSpPr/>
          <p:nvPr/>
        </p:nvSpPr>
        <p:spPr>
          <a:xfrm>
            <a:off x="7884368" y="4437112"/>
            <a:ext cx="971600" cy="754384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0541E-6 L -0.2441 -0.3250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839E-6 L -0.37795 -0.2813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10541E-6 L 0.18906 -0.3250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0" grpId="0" animBg="1"/>
      <p:bldP spid="29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908720"/>
            <a:ext cx="5472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Всё правильно!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7" name="Picture 5" descr="C:\Users\Сирена\Downloads\490508_e84f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40968"/>
            <a:ext cx="2166665" cy="2166664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7020272" y="4941168"/>
            <a:ext cx="1042416" cy="1042416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827584" y="1772816"/>
            <a:ext cx="3888432" cy="3600400"/>
            <a:chOff x="1835696" y="1556792"/>
            <a:chExt cx="2786608" cy="278660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835696" y="1556792"/>
              <a:ext cx="914400" cy="914400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835696" y="3429000"/>
              <a:ext cx="914400" cy="914400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835696" y="2492896"/>
              <a:ext cx="914400" cy="914400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771800" y="1556792"/>
              <a:ext cx="914400" cy="914400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71800" y="3429000"/>
              <a:ext cx="914400" cy="914400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3429000"/>
              <a:ext cx="914400" cy="914400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07904" y="2492896"/>
              <a:ext cx="914400" cy="914400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707904" y="1556792"/>
              <a:ext cx="914400" cy="914400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авнобедренный треугольник 12"/>
          <p:cNvSpPr/>
          <p:nvPr/>
        </p:nvSpPr>
        <p:spPr>
          <a:xfrm>
            <a:off x="1115616" y="2132856"/>
            <a:ext cx="720080" cy="6263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83768" y="2132856"/>
            <a:ext cx="648072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2132856"/>
            <a:ext cx="576064" cy="576064"/>
          </a:xfrm>
          <a:prstGeom prst="rect">
            <a:avLst/>
          </a:prstGeom>
          <a:solidFill>
            <a:srgbClr val="0D750D"/>
          </a:solidFill>
          <a:ln>
            <a:solidFill>
              <a:srgbClr val="147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расный треугльник"/>
          <p:cNvSpPr/>
          <p:nvPr/>
        </p:nvSpPr>
        <p:spPr>
          <a:xfrm>
            <a:off x="7308304" y="1844824"/>
            <a:ext cx="720080" cy="6263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308304" y="3140968"/>
            <a:ext cx="648072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4221088"/>
            <a:ext cx="576064" cy="576064"/>
          </a:xfrm>
          <a:prstGeom prst="rect">
            <a:avLst/>
          </a:prstGeom>
          <a:solidFill>
            <a:srgbClr val="0D750D"/>
          </a:solidFill>
          <a:ln>
            <a:solidFill>
              <a:srgbClr val="147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87624" y="3284984"/>
            <a:ext cx="648072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4437112"/>
            <a:ext cx="576064" cy="576064"/>
          </a:xfrm>
          <a:prstGeom prst="rect">
            <a:avLst/>
          </a:prstGeom>
          <a:solidFill>
            <a:srgbClr val="0D750D"/>
          </a:solidFill>
          <a:ln>
            <a:solidFill>
              <a:srgbClr val="147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483768" y="3284984"/>
            <a:ext cx="576064" cy="576064"/>
          </a:xfrm>
          <a:prstGeom prst="rect">
            <a:avLst/>
          </a:prstGeom>
          <a:solidFill>
            <a:srgbClr val="0D750D"/>
          </a:solidFill>
          <a:ln>
            <a:solidFill>
              <a:srgbClr val="147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411760" y="4437112"/>
            <a:ext cx="720080" cy="6263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3635896" y="3284984"/>
            <a:ext cx="720080" cy="6263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835696" y="476673"/>
            <a:ext cx="482453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Найди недостающую фигуру</a:t>
            </a:r>
          </a:p>
          <a:p>
            <a:pPr algn="just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далее 25">
            <a:hlinkClick r:id="rId5" action="ppaction://hlinksldjump" highlightClick="1"/>
          </p:cNvPr>
          <p:cNvSpPr/>
          <p:nvPr/>
        </p:nvSpPr>
        <p:spPr>
          <a:xfrm>
            <a:off x="7020272" y="5229200"/>
            <a:ext cx="1008112" cy="936104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5508104" y="1772816"/>
            <a:ext cx="720080" cy="64807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2635 L -0.38993 0.183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1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908720"/>
            <a:ext cx="5472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Так держать!</a:t>
            </a:r>
            <a:endParaRPr lang="ru-RU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7" name="Picture 5" descr="C:\Users\Сирена\Downloads\490508_e84f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40968"/>
            <a:ext cx="2166665" cy="2166664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7020272" y="4941168"/>
            <a:ext cx="1042416" cy="1042416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392488" cy="8689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 группы предметов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выбери нужный знак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ирена\Downloads\1895e7e79bf7-kopij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437112"/>
            <a:ext cx="1018558" cy="981890"/>
          </a:xfrm>
          <a:prstGeom prst="rect">
            <a:avLst/>
          </a:prstGeom>
          <a:noFill/>
        </p:spPr>
      </p:pic>
      <p:pic>
        <p:nvPicPr>
          <p:cNvPr id="6" name="Picture 3" descr="C:\Users\Сирена\Downloads\1895e7e79bf7-kopij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780928"/>
            <a:ext cx="1018558" cy="981890"/>
          </a:xfrm>
          <a:prstGeom prst="rect">
            <a:avLst/>
          </a:prstGeom>
          <a:noFill/>
        </p:spPr>
      </p:pic>
      <p:pic>
        <p:nvPicPr>
          <p:cNvPr id="7" name="Picture 3" descr="C:\Users\Сирена\Downloads\1895e7e79bf7-kopij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653136"/>
            <a:ext cx="1018558" cy="981890"/>
          </a:xfrm>
          <a:prstGeom prst="rect">
            <a:avLst/>
          </a:prstGeom>
          <a:noFill/>
        </p:spPr>
      </p:pic>
      <p:pic>
        <p:nvPicPr>
          <p:cNvPr id="8" name="Picture 3" descr="C:\Users\Сирена\Downloads\1895e7e79bf7-kopij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789040"/>
            <a:ext cx="1018558" cy="981890"/>
          </a:xfrm>
          <a:prstGeom prst="rect">
            <a:avLst/>
          </a:prstGeom>
          <a:noFill/>
        </p:spPr>
      </p:pic>
      <p:pic>
        <p:nvPicPr>
          <p:cNvPr id="9" name="Picture 3" descr="C:\Users\Сирена\Downloads\1895e7e79bf7-kopij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212976"/>
            <a:ext cx="1018558" cy="981890"/>
          </a:xfrm>
          <a:prstGeom prst="rect">
            <a:avLst/>
          </a:prstGeom>
          <a:noFill/>
        </p:spPr>
      </p:pic>
      <p:pic>
        <p:nvPicPr>
          <p:cNvPr id="1028" name="Picture 4" descr="C:\Users\Сирена\Downloads\1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2708920"/>
            <a:ext cx="978024" cy="1008588"/>
          </a:xfrm>
          <a:prstGeom prst="rect">
            <a:avLst/>
          </a:prstGeom>
          <a:noFill/>
        </p:spPr>
      </p:pic>
      <p:pic>
        <p:nvPicPr>
          <p:cNvPr id="11" name="Picture 4" descr="C:\Users\Сирена\Downloads\1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636912"/>
            <a:ext cx="978024" cy="1008588"/>
          </a:xfrm>
          <a:prstGeom prst="rect">
            <a:avLst/>
          </a:prstGeom>
          <a:noFill/>
        </p:spPr>
      </p:pic>
      <p:pic>
        <p:nvPicPr>
          <p:cNvPr id="12" name="Picture 4" descr="C:\Users\Сирена\Downloads\1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933056"/>
            <a:ext cx="978024" cy="1008588"/>
          </a:xfrm>
          <a:prstGeom prst="rect">
            <a:avLst/>
          </a:prstGeom>
          <a:noFill/>
        </p:spPr>
      </p:pic>
      <p:pic>
        <p:nvPicPr>
          <p:cNvPr id="13" name="Picture 4" descr="C:\Users\Сирена\Downloads\1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852936"/>
            <a:ext cx="978024" cy="1008588"/>
          </a:xfrm>
          <a:prstGeom prst="rect">
            <a:avLst/>
          </a:prstGeom>
          <a:noFill/>
        </p:spPr>
      </p:pic>
      <p:pic>
        <p:nvPicPr>
          <p:cNvPr id="14" name="Picture 4" descr="C:\Users\Сирена\Downloads\1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3861048"/>
            <a:ext cx="978024" cy="1008588"/>
          </a:xfrm>
          <a:prstGeom prst="rect">
            <a:avLst/>
          </a:prstGeom>
          <a:noFill/>
        </p:spPr>
      </p:pic>
      <p:pic>
        <p:nvPicPr>
          <p:cNvPr id="15" name="Picture 4" descr="C:\Users\Сирена\Downloads\1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149080"/>
            <a:ext cx="978024" cy="1008588"/>
          </a:xfrm>
          <a:prstGeom prst="rect">
            <a:avLst/>
          </a:prstGeom>
          <a:noFill/>
        </p:spPr>
      </p:pic>
      <p:sp>
        <p:nvSpPr>
          <p:cNvPr id="17" name="Половина рамки 16"/>
          <p:cNvSpPr/>
          <p:nvPr/>
        </p:nvSpPr>
        <p:spPr>
          <a:xfrm rot="19385714">
            <a:off x="4643005" y="5422662"/>
            <a:ext cx="634046" cy="687884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18513662" flipH="1" flipV="1">
            <a:off x="3222971" y="5429388"/>
            <a:ext cx="812915" cy="624657"/>
          </a:xfrm>
          <a:prstGeom prst="halfFrame">
            <a:avLst>
              <a:gd name="adj1" fmla="val 33333"/>
              <a:gd name="adj2" fmla="val 295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вно 18"/>
          <p:cNvSpPr/>
          <p:nvPr/>
        </p:nvSpPr>
        <p:spPr>
          <a:xfrm>
            <a:off x="5364088" y="5301208"/>
            <a:ext cx="914400" cy="914400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1772816"/>
            <a:ext cx="864096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72200" y="1844824"/>
            <a:ext cx="864096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далее 21">
            <a:hlinkClick r:id="rId7" action="ppaction://hlinksldjump" highlightClick="1"/>
          </p:cNvPr>
          <p:cNvSpPr/>
          <p:nvPr/>
        </p:nvSpPr>
        <p:spPr>
          <a:xfrm>
            <a:off x="7308304" y="5445224"/>
            <a:ext cx="936104" cy="826392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3722 L -0.02674 -0.235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Users\Сирена\Desktop\икт с Марией\Картинки\orange-clip-art-3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87768" flipV="1">
            <a:off x="1064740" y="3257102"/>
            <a:ext cx="841396" cy="666074"/>
          </a:xfrm>
          <a:prstGeom prst="rect">
            <a:avLst/>
          </a:prstGeom>
          <a:noFill/>
        </p:spPr>
      </p:pic>
      <p:pic>
        <p:nvPicPr>
          <p:cNvPr id="4" name="Picture 2" descr="C:\Users\Сирена\Desktop\икт с Марией\Картинки\orange-clip-art-3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87768" flipV="1">
            <a:off x="1705855" y="4065072"/>
            <a:ext cx="956458" cy="757161"/>
          </a:xfrm>
          <a:prstGeom prst="rect">
            <a:avLst/>
          </a:prstGeom>
          <a:noFill/>
        </p:spPr>
      </p:pic>
      <p:pic>
        <p:nvPicPr>
          <p:cNvPr id="5" name="Picture 2" descr="C:\Users\Сирена\Desktop\икт с Марией\Картинки\orange-clip-art-3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87768" flipV="1">
            <a:off x="626233" y="2407748"/>
            <a:ext cx="948208" cy="750630"/>
          </a:xfrm>
          <a:prstGeom prst="rect">
            <a:avLst/>
          </a:prstGeom>
          <a:noFill/>
        </p:spPr>
      </p:pic>
      <p:pic>
        <p:nvPicPr>
          <p:cNvPr id="6" name="Picture 2" descr="C:\Users\Сирена\Desktop\икт с Марией\Картинки\orange-clip-art-3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087768" flipV="1">
            <a:off x="1856329" y="3186231"/>
            <a:ext cx="849644" cy="672604"/>
          </a:xfrm>
          <a:prstGeom prst="rect">
            <a:avLst/>
          </a:prstGeom>
          <a:noFill/>
        </p:spPr>
      </p:pic>
      <p:pic>
        <p:nvPicPr>
          <p:cNvPr id="7" name="Picture 2" descr="C:\Users\Сирена\Desktop\икт с Марией\Картинки\orange-clip-art-3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087768" flipV="1">
            <a:off x="768752" y="4067348"/>
            <a:ext cx="972960" cy="770224"/>
          </a:xfrm>
          <a:prstGeom prst="rect">
            <a:avLst/>
          </a:prstGeom>
          <a:noFill/>
        </p:spPr>
      </p:pic>
      <p:pic>
        <p:nvPicPr>
          <p:cNvPr id="2051" name="Picture 3" descr="C:\Users\Сирена\Desktop\икт с Марией\Картинки\90f522dbc4a1c4fc6b59f8243332ce1c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2708920"/>
            <a:ext cx="706214" cy="1012171"/>
          </a:xfrm>
          <a:prstGeom prst="rect">
            <a:avLst/>
          </a:prstGeom>
          <a:noFill/>
        </p:spPr>
      </p:pic>
      <p:pic>
        <p:nvPicPr>
          <p:cNvPr id="9" name="Picture 3" descr="C:\Users\Сирена\Desktop\икт с Марией\Картинки\90f522dbc4a1c4fc6b59f8243332ce1c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2132856"/>
            <a:ext cx="720080" cy="1032045"/>
          </a:xfrm>
          <a:prstGeom prst="rect">
            <a:avLst/>
          </a:prstGeom>
          <a:noFill/>
        </p:spPr>
      </p:pic>
      <p:pic>
        <p:nvPicPr>
          <p:cNvPr id="10" name="Picture 3" descr="C:\Users\Сирена\Desktop\икт с Марией\Картинки\90f522dbc4a1c4fc6b59f8243332ce1c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3501008"/>
            <a:ext cx="749747" cy="1074564"/>
          </a:xfrm>
          <a:prstGeom prst="rect">
            <a:avLst/>
          </a:prstGeom>
          <a:noFill/>
        </p:spPr>
      </p:pic>
      <p:pic>
        <p:nvPicPr>
          <p:cNvPr id="11" name="Picture 3" descr="C:\Users\Сирена\Desktop\икт с Марией\Картинки\90f522dbc4a1c4fc6b59f8243332ce1c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320" y="2924944"/>
            <a:ext cx="691605" cy="991233"/>
          </a:xfrm>
          <a:prstGeom prst="rect">
            <a:avLst/>
          </a:prstGeom>
          <a:noFill/>
        </p:spPr>
      </p:pic>
      <p:pic>
        <p:nvPicPr>
          <p:cNvPr id="12" name="Picture 3" descr="C:\Users\Сирена\Desktop\икт с Марией\Картинки\90f522dbc4a1c4fc6b59f8243332ce1c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8344" y="3861048"/>
            <a:ext cx="699505" cy="1002556"/>
          </a:xfrm>
          <a:prstGeom prst="rect">
            <a:avLst/>
          </a:prstGeom>
          <a:noFill/>
        </p:spPr>
      </p:pic>
      <p:pic>
        <p:nvPicPr>
          <p:cNvPr id="13" name="Picture 3" descr="C:\Users\Сирена\Desktop\икт с Марией\Картинки\90f522dbc4a1c4fc6b59f8243332ce1c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3717032"/>
            <a:ext cx="734689" cy="1052983"/>
          </a:xfrm>
          <a:prstGeom prst="rect">
            <a:avLst/>
          </a:prstGeom>
          <a:noFill/>
        </p:spPr>
      </p:pic>
      <p:pic>
        <p:nvPicPr>
          <p:cNvPr id="14" name="Picture 2" descr="C:\Users\Сирена\Desktop\икт с Марией\Картинки\orange-clip-art-3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087768" flipV="1">
            <a:off x="1280281" y="4842379"/>
            <a:ext cx="849372" cy="672388"/>
          </a:xfrm>
          <a:prstGeom prst="rect">
            <a:avLst/>
          </a:prstGeom>
          <a:noFill/>
        </p:spPr>
      </p:pic>
      <p:pic>
        <p:nvPicPr>
          <p:cNvPr id="15" name="Picture 2" descr="C:\Users\Сирена\Desktop\икт с Марией\Картинки\orange-clip-art-38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5087768" flipV="1">
            <a:off x="2431911" y="3763397"/>
            <a:ext cx="857623" cy="678920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392488" cy="8689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 группы предметов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выбери нужный знак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18513662" flipH="1" flipV="1">
            <a:off x="3366987" y="5429388"/>
            <a:ext cx="812915" cy="624657"/>
          </a:xfrm>
          <a:prstGeom prst="halfFrame">
            <a:avLst>
              <a:gd name="adj1" fmla="val 33333"/>
              <a:gd name="adj2" fmla="val 295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9385714">
            <a:off x="4931036" y="5422662"/>
            <a:ext cx="634046" cy="687884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вно 19"/>
          <p:cNvSpPr/>
          <p:nvPr/>
        </p:nvSpPr>
        <p:spPr>
          <a:xfrm>
            <a:off x="5796136" y="5301208"/>
            <a:ext cx="914400" cy="914400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51720" y="1772816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84168" y="1772816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далее 23">
            <a:hlinkClick r:id="rId17" action="ppaction://hlinksldjump" highlightClick="1"/>
          </p:cNvPr>
          <p:cNvSpPr/>
          <p:nvPr/>
        </p:nvSpPr>
        <p:spPr>
          <a:xfrm>
            <a:off x="7524328" y="5157192"/>
            <a:ext cx="1042416" cy="1042416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4156E-6 L 0.10313 -0.284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Сирена\Desktop\икт с Марией\игра 3\1617580550_18-p-fon-dlya-prezentatsii-v-dou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1" name="Picture 3" descr="C:\Users\Сирена\Desktop\икт с Марией\Транспорт\2d9e0afc_7147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636912"/>
            <a:ext cx="1308874" cy="824024"/>
          </a:xfrm>
          <a:prstGeom prst="rect">
            <a:avLst/>
          </a:prstGeom>
          <a:noFill/>
        </p:spPr>
      </p:pic>
      <p:pic>
        <p:nvPicPr>
          <p:cNvPr id="3074" name="Picture 2" descr="C:\Users\Сирена\Desktop\икт с Марией\Транспорт\0_82f1c_c5ce2128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83568" y="2204864"/>
            <a:ext cx="798334" cy="1020899"/>
          </a:xfrm>
          <a:prstGeom prst="rect">
            <a:avLst/>
          </a:prstGeom>
          <a:noFill/>
        </p:spPr>
      </p:pic>
      <p:pic>
        <p:nvPicPr>
          <p:cNvPr id="3075" name="Picture 3" descr="C:\Users\Сирена\Desktop\икт с Марией\Транспорт\2d9e0afc_71471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762268"/>
            <a:ext cx="1224136" cy="770676"/>
          </a:xfrm>
          <a:prstGeom prst="rect">
            <a:avLst/>
          </a:prstGeom>
          <a:noFill/>
        </p:spPr>
      </p:pic>
      <p:pic>
        <p:nvPicPr>
          <p:cNvPr id="5" name="Picture 3" descr="C:\Users\Сирена\Desktop\икт с Марией\Транспорт\2d9e0afc_71471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050300"/>
            <a:ext cx="1224136" cy="770676"/>
          </a:xfrm>
          <a:prstGeom prst="rect">
            <a:avLst/>
          </a:prstGeom>
          <a:noFill/>
        </p:spPr>
      </p:pic>
      <p:pic>
        <p:nvPicPr>
          <p:cNvPr id="6" name="Picture 3" descr="C:\Users\Сирена\Desktop\икт с Марией\Транспорт\2d9e0afc_71471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19" y="3212976"/>
            <a:ext cx="1194497" cy="752016"/>
          </a:xfrm>
          <a:prstGeom prst="rect">
            <a:avLst/>
          </a:prstGeom>
          <a:noFill/>
        </p:spPr>
      </p:pic>
      <p:pic>
        <p:nvPicPr>
          <p:cNvPr id="7" name="Picture 3" descr="C:\Users\Сирена\Desktop\икт с Марией\Транспорт\2d9e0afc_71471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3527682"/>
            <a:ext cx="1152128" cy="725342"/>
          </a:xfrm>
          <a:prstGeom prst="rect">
            <a:avLst/>
          </a:prstGeom>
          <a:noFill/>
        </p:spPr>
      </p:pic>
      <p:pic>
        <p:nvPicPr>
          <p:cNvPr id="8" name="Picture 3" descr="C:\Users\Сирена\Desktop\икт с Марией\Транспорт\2d9e0afc_71471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3941070"/>
            <a:ext cx="1296144" cy="816010"/>
          </a:xfrm>
          <a:prstGeom prst="rect">
            <a:avLst/>
          </a:prstGeom>
          <a:noFill/>
        </p:spPr>
      </p:pic>
      <p:pic>
        <p:nvPicPr>
          <p:cNvPr id="10" name="Picture 3" descr="C:\Users\Сирена\Desktop\икт с Марией\Транспорт\2d9e0afc_71471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3986404"/>
            <a:ext cx="1296144" cy="816010"/>
          </a:xfrm>
          <a:prstGeom prst="rect">
            <a:avLst/>
          </a:prstGeom>
          <a:noFill/>
        </p:spPr>
      </p:pic>
      <p:pic>
        <p:nvPicPr>
          <p:cNvPr id="12" name="Picture 2" descr="C:\Users\Сирена\Desktop\икт с Марией\Транспорт\0_82f1c_c5ce2128_ori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051720" y="3140968"/>
            <a:ext cx="864096" cy="1104994"/>
          </a:xfrm>
          <a:prstGeom prst="rect">
            <a:avLst/>
          </a:prstGeom>
          <a:noFill/>
        </p:spPr>
      </p:pic>
      <p:pic>
        <p:nvPicPr>
          <p:cNvPr id="13" name="Picture 2" descr="C:\Users\Сирена\Desktop\икт с Марией\Транспорт\0_82f1c_c5ce2128_ori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467544" y="3212976"/>
            <a:ext cx="870342" cy="1112982"/>
          </a:xfrm>
          <a:prstGeom prst="rect">
            <a:avLst/>
          </a:prstGeom>
          <a:noFill/>
        </p:spPr>
      </p:pic>
      <p:pic>
        <p:nvPicPr>
          <p:cNvPr id="14" name="Picture 2" descr="C:\Users\Сирена\Desktop\икт с Марией\Транспорт\0_82f1c_c5ce2128_ori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475656" y="2708920"/>
            <a:ext cx="870342" cy="1112982"/>
          </a:xfrm>
          <a:prstGeom prst="rect">
            <a:avLst/>
          </a:prstGeom>
          <a:noFill/>
        </p:spPr>
      </p:pic>
      <p:pic>
        <p:nvPicPr>
          <p:cNvPr id="15" name="Picture 2" descr="C:\Users\Сирена\Desktop\икт с Марией\Транспорт\0_82f1c_c5ce2128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331640" y="3645024"/>
            <a:ext cx="798334" cy="1020899"/>
          </a:xfrm>
          <a:prstGeom prst="rect">
            <a:avLst/>
          </a:prstGeom>
          <a:noFill/>
        </p:spPr>
      </p:pic>
      <p:pic>
        <p:nvPicPr>
          <p:cNvPr id="16" name="Picture 2" descr="C:\Users\Сирена\Desktop\икт с Марией\Транспорт\0_82f1c_c5ce2128_ori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979712" y="4149080"/>
            <a:ext cx="864096" cy="1104994"/>
          </a:xfrm>
          <a:prstGeom prst="rect">
            <a:avLst/>
          </a:prstGeom>
          <a:noFill/>
        </p:spPr>
      </p:pic>
      <p:pic>
        <p:nvPicPr>
          <p:cNvPr id="17" name="Picture 2" descr="C:\Users\Сирена\Desktop\икт с Марией\Транспорт\0_82f1c_c5ce2128_ori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467544" y="4077072"/>
            <a:ext cx="864096" cy="1104994"/>
          </a:xfrm>
          <a:prstGeom prst="rect">
            <a:avLst/>
          </a:prstGeom>
          <a:noFill/>
        </p:spPr>
      </p:pic>
      <p:pic>
        <p:nvPicPr>
          <p:cNvPr id="18" name="Picture 2" descr="C:\Users\Сирена\Desktop\икт с Марией\Транспорт\0_82f1c_c5ce2128_ori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1115616" y="4653136"/>
            <a:ext cx="720080" cy="920828"/>
          </a:xfrm>
          <a:prstGeom prst="rect">
            <a:avLst/>
          </a:prstGeom>
          <a:noFill/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4464496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 группы предметов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выбери нужный знак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ловина рамки 20"/>
          <p:cNvSpPr/>
          <p:nvPr/>
        </p:nvSpPr>
        <p:spPr>
          <a:xfrm rot="18513662" flipH="1" flipV="1">
            <a:off x="3366987" y="5429388"/>
            <a:ext cx="812915" cy="624657"/>
          </a:xfrm>
          <a:prstGeom prst="halfFrame">
            <a:avLst>
              <a:gd name="adj1" fmla="val 33333"/>
              <a:gd name="adj2" fmla="val 295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овина рамки 21"/>
          <p:cNvSpPr/>
          <p:nvPr/>
        </p:nvSpPr>
        <p:spPr>
          <a:xfrm rot="19385714">
            <a:off x="4715014" y="5350654"/>
            <a:ext cx="634046" cy="687884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3" descr="C:\Users\Сирена\Desktop\икт с Марией\Транспорт\2d9e0afc_71471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346444"/>
            <a:ext cx="1224136" cy="770676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915816" y="1916832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92080" y="1916832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Равно 25"/>
          <p:cNvSpPr/>
          <p:nvPr/>
        </p:nvSpPr>
        <p:spPr>
          <a:xfrm>
            <a:off x="5364088" y="5229200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далее 26">
            <a:hlinkClick r:id="rId14" action="ppaction://hlinksldjump" highlightClick="1"/>
          </p:cNvPr>
          <p:cNvSpPr/>
          <p:nvPr/>
        </p:nvSpPr>
        <p:spPr>
          <a:xfrm>
            <a:off x="7380312" y="5301208"/>
            <a:ext cx="936104" cy="826392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0.0171 L -0.14444 -0.23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1048</TotalTime>
  <Words>437</Words>
  <Application>Microsoft Office PowerPoint</Application>
  <PresentationFormat>Экран (4:3)</PresentationFormat>
  <Paragraphs>261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Подбери заплатку нужной формы, величины и цвета</vt:lpstr>
      <vt:lpstr>Слайд 4</vt:lpstr>
      <vt:lpstr>Слайд 5</vt:lpstr>
      <vt:lpstr>Слайд 6</vt:lpstr>
      <vt:lpstr>Сравни группы предметов  и выбери нужный знак</vt:lpstr>
      <vt:lpstr>Сравни группы предметов  и выбери нужный знак</vt:lpstr>
      <vt:lpstr>Сравни группы предметов  и выбери нужный знак</vt:lpstr>
      <vt:lpstr>Слайд 10</vt:lpstr>
      <vt:lpstr>Реши примеры и подбери правильный ответ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Сирена</dc:creator>
  <cp:lastModifiedBy>Сирена</cp:lastModifiedBy>
  <cp:revision>99</cp:revision>
  <dcterms:created xsi:type="dcterms:W3CDTF">2022-02-06T08:47:00Z</dcterms:created>
  <dcterms:modified xsi:type="dcterms:W3CDTF">2022-02-08T17:22:08Z</dcterms:modified>
</cp:coreProperties>
</file>