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59" r:id="rId8"/>
    <p:sldId id="262" r:id="rId9"/>
    <p:sldId id="263" r:id="rId10"/>
    <p:sldId id="269" r:id="rId11"/>
    <p:sldId id="268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7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Calibri"/>
              </a:rPr>
              <a:t>«</a:t>
            </a:r>
            <a:r>
              <a:rPr lang="ru-RU" sz="4000" b="1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Пальчиковые игры как эффективное средство развития устной речи у детей с ОВЗ»</a:t>
            </a:r>
            <a:endParaRPr lang="ru-RU" sz="4000" b="1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4889"/>
          <a:stretch/>
        </p:blipFill>
        <p:spPr>
          <a:xfrm>
            <a:off x="1" y="4293096"/>
            <a:ext cx="5364088" cy="2564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4089" y="5229200"/>
            <a:ext cx="34563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  филиале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49- детском  саду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«Ручеек»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Арбузова Ольга Борисовна</a:t>
            </a:r>
          </a:p>
        </p:txBody>
      </p:sp>
    </p:spTree>
    <p:extLst>
      <p:ext uri="{BB962C8B-B14F-4D97-AF65-F5344CB8AC3E}">
        <p14:creationId xmlns:p14="http://schemas.microsoft.com/office/powerpoint/2010/main" val="38247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75240" cy="7864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1\Desktop\20201223_0659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9026"/>
            <a:ext cx="8568952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91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20201223_070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57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036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800" b="1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800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8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Уважаемые родители ,</a:t>
            </a:r>
            <a:endParaRPr lang="ru-RU" sz="2800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8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 продемонстрировала вам вариативность использования нетрадиционных методов развития речи детей посредством </a:t>
            </a:r>
            <a:r>
              <a:rPr lang="ru-RU" sz="28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пальчиковых игр . </a:t>
            </a:r>
            <a:endParaRPr lang="ru-RU" sz="2800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Тренируйте </a:t>
            </a:r>
            <a:r>
              <a:rPr lang="ru-RU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пальчики!</a:t>
            </a:r>
            <a:br>
              <a:rPr lang="ru-RU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Станет рука сильной,</a:t>
            </a:r>
            <a:br>
              <a:rPr lang="ru-RU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Головушка умной,</a:t>
            </a:r>
            <a:br>
              <a:rPr lang="ru-RU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речь красивой.</a:t>
            </a:r>
            <a:r>
              <a:rPr lang="ru-RU" sz="36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90" y="4708428"/>
            <a:ext cx="2885110" cy="21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85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работы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мелкой моторики детей дошкольного возраста с ОВЗ  обусловлена возрастными психологическими  и физиологическими особенностями детей.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говорить, необходимо не только тренировать его артикуляционный аппарат, но и развивать мелкую моторику рук.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Пальчиковые игры и упражнения – уникальное средство для развития мелкой моторики и речи в их единстве и взаимосвязи. Разучивание текстов с использованием «пальчиковой» гимнастики стимулирует развитие речи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84784"/>
            <a:ext cx="1872208" cy="131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0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устной  речи  у детей  дошкольного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ОВЗ посредством пальчиковых игр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780927"/>
            <a:ext cx="77768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родителям знания о значении пальчиковых игр в развитии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Заинтересовать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проблемой;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3.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 пальчиковым играм ребенка в условиях семьи;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4.Активизировать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словарь детей посредствам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пальчиковых игр;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5.Воспитывать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 детей к играм и упражнениям на                                                  развитие мелкой моторики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устной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faa2374e3b73d1d80ae2ae6ca4f0a0b07485b22_5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916832"/>
            <a:ext cx="2149979" cy="1377698"/>
          </a:xfrm>
          <a:prstGeom prst="rect">
            <a:avLst/>
          </a:prstGeom>
        </p:spPr>
      </p:pic>
      <p:pic>
        <p:nvPicPr>
          <p:cNvPr id="5" name="Рисунок 4" descr="hello_html_45a8a9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977" y="4941168"/>
            <a:ext cx="2707233" cy="18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157193"/>
            <a:ext cx="56166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«Ум ребенка находится на кончиках его пальцев».</a:t>
            </a:r>
            <a:r>
              <a:rPr lang="ru-RU" sz="2400" i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2400" i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2000" i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                                                В.А.         Сухомлинский </a:t>
            </a:r>
            <a:r>
              <a:rPr lang="ru-RU" sz="2400" i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2400" i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Рисунок 3" descr="359fc01387a9dbaf77121811e2f674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9" y="692696"/>
            <a:ext cx="3338296" cy="4250180"/>
          </a:xfrm>
          <a:prstGeom prst="rect">
            <a:avLst/>
          </a:prstGeom>
        </p:spPr>
      </p:pic>
      <p:pic>
        <p:nvPicPr>
          <p:cNvPr id="5" name="Рисунок 4" descr="bratiki.jpg"/>
          <p:cNvPicPr>
            <a:picLocks noChangeAspect="1"/>
          </p:cNvPicPr>
          <p:nvPr/>
        </p:nvPicPr>
        <p:blipFill>
          <a:blip r:embed="rId3"/>
          <a:srcRect l="7036" r="17587"/>
          <a:stretch>
            <a:fillRect/>
          </a:stretch>
        </p:blipFill>
        <p:spPr>
          <a:xfrm>
            <a:off x="6948264" y="4942876"/>
            <a:ext cx="1944216" cy="17984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5856" y="548680"/>
            <a:ext cx="561662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solidFill>
                  <a:prstClr val="black"/>
                </a:solidFill>
                <a:latin typeface="Constantia"/>
              </a:rPr>
              <a:t>Пальчиковые игры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 — это общепринятое название занятий на развитие </a:t>
            </a: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мелкой моторики у </a:t>
            </a: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детей.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Как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 правило, пальчиковые игры </a:t>
            </a: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сопровождаются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 рифмованными историями </a:t>
            </a: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или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 сказками, чтобы </a:t>
            </a: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занятие было                   интересно  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 ребёнку</a:t>
            </a: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Связь пальцевой моторики и </a:t>
            </a: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речевой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 функции была подтверждена исследователями Института физиологии детей и подростков.</a:t>
            </a:r>
          </a:p>
        </p:txBody>
      </p:sp>
    </p:spTree>
    <p:extLst>
      <p:ext uri="{BB962C8B-B14F-4D97-AF65-F5344CB8AC3E}">
        <p14:creationId xmlns:p14="http://schemas.microsoft.com/office/powerpoint/2010/main" val="5905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9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Пальчиковые игры помогут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вашему ребенку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внимание и терпение.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Стимулировать фантазию, проявление творческих способностей.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Научиться управлять своим телом, чувствовать себя уверенно в системе "телесных координат", что предотвратит возможность возникновения неврозов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Ощутить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радость взаимопонимания без слов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Многие игры требуют участия обеих рук, что дает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возможность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детям ориентироваться в понятиях «вправо», «влево», «вверх», «вниз» и т.д.</a:t>
            </a:r>
          </a:p>
        </p:txBody>
      </p:sp>
    </p:spTree>
    <p:extLst>
      <p:ext uri="{BB962C8B-B14F-4D97-AF65-F5344CB8AC3E}">
        <p14:creationId xmlns:p14="http://schemas.microsoft.com/office/powerpoint/2010/main" val="9918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разучивания пальчиковых игр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44014"/>
            <a:ext cx="9144000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Этапы разучивания игр: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Взрослый сначала показывает игру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Взрослый показывает игру, манипулируя пальцами и ручкой ребёнка.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Взрослый и ребёнок выполняют движения одновременно,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взрослый проговаривает текст.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Ребёнок выполняет движения с необходимой помощью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взрослого, который произносит текст.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Ребёнок выполняет движения и проговаривает текст, а взрослый подсказывает и помогает.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Рекомендации: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Не проводите игру холодными руками. Руки можно согреть в тёплой воде или растерев ладони.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Если в новой игре имеются не знакомые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детям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персонажи или понятия, сначала расскажите о них, используя картинки или игрушки.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Пальчиковые игры с детьми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проводите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показ или как пассивную гимнастику руки и пальцев ребёнка.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Детям старше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1.5лет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можно время от времени предлагать выполнить движения вместе.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Если сюжет игры позволяет, можно «бегать» пальчиками по руке или спине ребёнка, щекотать, гладить и др.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Используйте максимально выразительную мимику.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Делайте в подходящих местах паузы, говорите то тише, то громче, определите, где можно говорить очень медленно, повторяйте, где возможно, движения без текста.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Выбрав две-три игры, постепенно заменяйте их новыми.</a:t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Проводите занятия весело, «не замечайте», если малыш на первых порах </a:t>
            </a:r>
          </a:p>
          <a:p>
            <a:pPr marL="273050" lvl="0" indent="889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делает что-то неправильно, поощряйте успехи.</a:t>
            </a:r>
          </a:p>
        </p:txBody>
      </p:sp>
      <p:pic>
        <p:nvPicPr>
          <p:cNvPr id="6" name="Рисунок 5" descr="1472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56" y="744014"/>
            <a:ext cx="2118424" cy="16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6968" y="28046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70530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4664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Виды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пальчиковых игр: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0008-020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255622"/>
            <a:ext cx="1726048" cy="13796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185245"/>
            <a:ext cx="2880320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b="1" i="1" dirty="0">
                <a:solidFill>
                  <a:prstClr val="black"/>
                </a:solidFill>
                <a:latin typeface="Constantia"/>
              </a:rPr>
              <a:t>И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гры-манипуляции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развивают воображение,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когда ребенок в каждом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 пальчике видит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solidFill>
                  <a:prstClr val="black"/>
                </a:solidFill>
                <a:latin typeface="Constantia"/>
              </a:rPr>
              <a:t>определенный образ.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04" y="2804623"/>
            <a:ext cx="269509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Пальчиковые </a:t>
            </a: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гимнастика мозга)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704" y="4149081"/>
            <a:ext cx="355812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Сюжетные пальчиковые упражнения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Позволяют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изображать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предметы мебели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транспорта,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птиц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домашних и диких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деревья, насекомых.</a:t>
            </a:r>
          </a:p>
        </p:txBody>
      </p:sp>
      <p:pic>
        <p:nvPicPr>
          <p:cNvPr id="10" name="Рисунок 9" descr="f8a66cf991ce7ad347ef692e355f9f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6092" y="5581139"/>
            <a:ext cx="2099948" cy="12768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97" y="2762986"/>
            <a:ext cx="2044054" cy="137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76056" y="908720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Пальчиковые игры, включающие самомассаж пальцев и кистей рук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493496"/>
            <a:ext cx="396044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    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Здесь применяются</a:t>
            </a:r>
          </a:p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традиционные массажные</a:t>
            </a:r>
          </a:p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движения – растирание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разминание, пощипывание надавливание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SC_0185.JPG"/>
          <p:cNvPicPr>
            <a:picLocks noChangeAspect="1"/>
          </p:cNvPicPr>
          <p:nvPr/>
        </p:nvPicPr>
        <p:blipFill>
          <a:blip r:embed="rId5" cstate="print"/>
          <a:srcRect t="19531" r="64063" b="13672"/>
          <a:stretch>
            <a:fillRect/>
          </a:stretch>
        </p:blipFill>
        <p:spPr>
          <a:xfrm>
            <a:off x="7740352" y="2479724"/>
            <a:ext cx="1214414" cy="150483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56850" y="3392476"/>
            <a:ext cx="401960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 в руке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95350" lvl="0" indent="-8953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Развивают память 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внимание,</a:t>
            </a:r>
          </a:p>
          <a:p>
            <a:pPr marL="895350" lvl="0" indent="-8953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повышают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общий тонус,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снимают</a:t>
            </a:r>
          </a:p>
          <a:p>
            <a:pPr marL="895350" lvl="0" indent="-8953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эмоциональное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напряжение.</a:t>
            </a:r>
          </a:p>
        </p:txBody>
      </p:sp>
      <p:pic>
        <p:nvPicPr>
          <p:cNvPr id="16" name="Рисунок 15" descr="DSC_0036.JPG"/>
          <p:cNvPicPr>
            <a:picLocks noChangeAspect="1"/>
          </p:cNvPicPr>
          <p:nvPr/>
        </p:nvPicPr>
        <p:blipFill>
          <a:blip r:embed="rId6" cstate="print"/>
          <a:srcRect l="11719" t="13672" r="32812" b="3125"/>
          <a:stretch>
            <a:fillRect/>
          </a:stretch>
        </p:blipFill>
        <p:spPr>
          <a:xfrm>
            <a:off x="4574645" y="4734633"/>
            <a:ext cx="2093140" cy="2093140"/>
          </a:xfrm>
          <a:prstGeom prst="rect">
            <a:avLst/>
          </a:prstGeom>
        </p:spPr>
      </p:pic>
      <p:pic>
        <p:nvPicPr>
          <p:cNvPr id="17" name="Рисунок 16" descr="141985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1679" y="4474740"/>
            <a:ext cx="2183401" cy="17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7"/>
            <a:ext cx="61206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ВЫПОЛНЕНИЕ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ФИГУРОК ИЗ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ПАЛЬЦЕВ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Домик Дом стоит с трубой и крышей,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балкон гулять я вышел.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Ладони направлены под углом, кончики   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пальцев соприкасаются; средний палец правой руки поднят вверх, кончики мизинцев касаются друг друга, выполняя прямую линию (труба, балкон)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Бабушка очки надела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внучонка разглядела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Большой палец правой и левой руки вместе с остальными образуют колечко. Колечки поднести к глазам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Флажок Я в руке - флажок держу И ребятам им машу.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Четыре пальца (указательный, средний, безымянный и мизинец) вместе большой опущен вниз. Тыльная сторона ладони к себе.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80" y="692696"/>
            <a:ext cx="1332328" cy="17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ds05.infourok.ru/uploads/ex/021f/000ad78e-c44d8cae/hello_html_m1669714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06352"/>
            <a:ext cx="1440161" cy="15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andia.ru/text/80/575/images/img4_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7"/>
            <a:ext cx="1584176" cy="16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Карандаши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3"/>
            <a:ext cx="8712968" cy="644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ru-RU" sz="1600" b="1" dirty="0" smtClean="0">
              <a:solidFill>
                <a:srgbClr val="00B0F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Карандаш 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руках катаю,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Между пальчиков верчу,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Непременно каждый пальчик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Быть послушным научу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Игры с  грецкими орехами</a:t>
            </a:r>
          </a:p>
          <a:p>
            <a:r>
              <a:rPr lang="ru-RU" i="1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Прокачу я свой орех по ладоням снизу вверх,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потом обратно, чтоб стало мне приятно.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Научился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два ореха между пальцами держать.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 в школе мне поможет буквы ровные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писать</a:t>
            </a:r>
            <a:r>
              <a:rPr lang="ru-RU" i="1" dirty="0" smtClean="0">
                <a:solidFill>
                  <a:srgbClr val="333333"/>
                </a:solidFill>
                <a:latin typeface="Helvetica Neue"/>
              </a:rPr>
              <a:t>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 smtClean="0">
                <a:solidFill>
                  <a:srgbClr val="212529"/>
                </a:solidFill>
                <a:latin typeface="Roboto"/>
              </a:rPr>
              <a:t>   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Наша семья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очереди разгибайте пальчики, начиная с большого)</a:t>
            </a:r>
            <a:b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Этот пальчик большой -</a:t>
            </a:r>
            <a:b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Это папа дорогой.</a:t>
            </a:r>
            <a:b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Рядом с папой – наша мама.</a:t>
            </a:r>
            <a:b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Рядом с мамой – брат старшой.</a:t>
            </a:r>
            <a:b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Вслед за ним сестренка -</a:t>
            </a:r>
            <a:b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Милая девчонка.</a:t>
            </a:r>
            <a:b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И самый маленький крепыш -</a:t>
            </a:r>
            <a:b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Это славный наш малыш.</a:t>
            </a:r>
          </a:p>
          <a:p>
            <a:pPr lvl="0">
              <a:lnSpc>
                <a:spcPct val="115000"/>
              </a:lnSpc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48154"/>
            <a:ext cx="2160240" cy="144605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Рисунок 5" descr="C:\Users\1\Desktop\IMG-20201221-WA0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48154"/>
            <a:ext cx="2088232" cy="144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IMG-20201221-WA00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2348880"/>
            <a:ext cx="2376264" cy="15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IMG-20201221-WA00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4293096"/>
            <a:ext cx="244827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AppData\Local\Microsoft\Windows\INetCache\Content.Word\IMG-20201221-WA00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18" y="4293096"/>
            <a:ext cx="2232248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834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344</TotalTime>
  <Words>467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Консультация для родителей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36</cp:revision>
  <dcterms:created xsi:type="dcterms:W3CDTF">2020-12-20T03:33:23Z</dcterms:created>
  <dcterms:modified xsi:type="dcterms:W3CDTF">2020-12-23T02:12:38Z</dcterms:modified>
</cp:coreProperties>
</file>