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73" r:id="rId13"/>
    <p:sldId id="274" r:id="rId14"/>
    <p:sldId id="275" r:id="rId15"/>
    <p:sldId id="276" r:id="rId16"/>
    <p:sldId id="278" r:id="rId17"/>
  </p:sldIdLst>
  <p:sldSz cx="9144000" cy="6858000" type="screen4x3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23/03/2022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\Desktop\фон презентаций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72819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Нейроигры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эффективный инструмент в работе учителя – логопеда»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2400" b="1" dirty="0">
                <a:solidFill>
                  <a:srgbClr val="7030A0"/>
                </a:solidFill>
              </a:rPr>
              <a:t>Подготовила:</a:t>
            </a:r>
          </a:p>
          <a:p>
            <a:pPr lvl="0" algn="r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Босенко Олеся Николаевна</a:t>
            </a:r>
            <a:endParaRPr lang="ru-RU" sz="2400" b="1" dirty="0">
              <a:solidFill>
                <a:srgbClr val="7030A0"/>
              </a:solidFill>
            </a:endParaRPr>
          </a:p>
          <a:p>
            <a:pPr lvl="0" algn="r">
              <a:spcBef>
                <a:spcPts val="0"/>
              </a:spcBef>
            </a:pPr>
            <a:r>
              <a:rPr lang="ru-RU" sz="2400" b="1" dirty="0">
                <a:solidFill>
                  <a:srgbClr val="7030A0"/>
                </a:solidFill>
              </a:rPr>
              <a:t>учитель – логопед</a:t>
            </a:r>
          </a:p>
          <a:p>
            <a:pPr lvl="0" algn="r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МБДОУ  № 36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06425"/>
            <a:ext cx="6696744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552728" cy="29289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Л                           П</a:t>
            </a:r>
            <a:b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17964"/>
            <a:ext cx="3096344" cy="20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352" y="1340768"/>
            <a:ext cx="2849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309634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352" y="3717032"/>
            <a:ext cx="2845033" cy="265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768752" cy="65293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Задание 1 – Упражнение «Попробуй повтори».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14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Задание 2- Упражнение «Конструктор букв».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 descr="C:\Users\ЛЕНОВО\AppData\Local\Microsoft\Windows\INetCache\Content.Word\IMG_20220214_080637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600200"/>
            <a:ext cx="6336704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3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Задание 3-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упражнние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Нейропризнаки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ЛЕНОВО\Desktop\картинки игры пособия\oFO6vUZhT4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287341"/>
            <a:ext cx="352839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ОВО\Desktop\картинки игры пособия\Page_00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090" y="1268760"/>
            <a:ext cx="3295181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Задание 4 – Упражнение «Зеркальное рисование».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 descr="C:\Users\ЛЕНОВО\Desktop\risuem-dvumya-rukami-15.png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78693"/>
            <a:ext cx="335279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ЛЕНОВО\Desktop\risuem-dvumya-rukami-1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38437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00800" cy="1440160"/>
          </a:xfrm>
        </p:spPr>
        <p:txBody>
          <a:bodyPr>
            <a:noAutofit/>
          </a:bodyPr>
          <a:lstStyle/>
          <a:p>
            <a:pPr>
              <a:spcBef>
                <a:spcPts val="390"/>
              </a:spcBef>
              <a:spcAft>
                <a:spcPts val="390"/>
              </a:spcAft>
            </a:pPr>
            <a:r>
              <a:rPr lang="ru-RU" b="1" i="1" dirty="0">
                <a:solidFill>
                  <a:srgbClr val="FF0066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+mn-cs"/>
              </a:rPr>
              <a:t>СПАСИБО ЗА  УСПЕШНУЮ И ПЛОДОТВОРНУЮ РАБОТУ!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Picture 4" descr="C:\Users\Uzer\Downloads\s1200 (2)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38596"/>
            <a:ext cx="5472608" cy="37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\Desktop\фон презентаций\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«Запасы профессиональных умений и секретов, имеющиеся у специалистов,  должны стать достоянием коллег по работе. Тогда лучшее в опыте одного может принести десятикратную пользу»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Т. А. Ткаченко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4776" cy="1800200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Нейроигры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− это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эффективная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методика, позволяющая без использования медикаментов, помочь детям при нескольких видах нарушений.</a:t>
            </a:r>
            <a:b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4747"/>
          <a:stretch/>
        </p:blipFill>
        <p:spPr bwMode="auto">
          <a:xfrm>
            <a:off x="1547664" y="2492896"/>
            <a:ext cx="5616624" cy="3442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035" r="-3436" b="7076"/>
          <a:stretch/>
        </p:blipFill>
        <p:spPr bwMode="auto">
          <a:xfrm>
            <a:off x="1187624" y="980728"/>
            <a:ext cx="3222000" cy="3947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62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253">
            <a:off x="971599" y="791579"/>
            <a:ext cx="4032448" cy="3118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890">
            <a:off x="4862690" y="2996952"/>
            <a:ext cx="3722833" cy="3355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851176" cy="497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b="27397"/>
          <a:stretch/>
        </p:blipFill>
        <p:spPr bwMode="auto">
          <a:xfrm>
            <a:off x="5364088" y="1043609"/>
            <a:ext cx="3270536" cy="2889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5"/>
          <a:stretch/>
        </p:blipFill>
        <p:spPr bwMode="auto">
          <a:xfrm>
            <a:off x="1475656" y="620688"/>
            <a:ext cx="2700000" cy="2639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43817"/>
            <a:ext cx="3672408" cy="489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5714" b="20451"/>
          <a:stretch/>
        </p:blipFill>
        <p:spPr bwMode="auto">
          <a:xfrm>
            <a:off x="1979712" y="3645024"/>
            <a:ext cx="2027582" cy="2863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 b="23052"/>
          <a:stretch/>
        </p:blipFill>
        <p:spPr bwMode="auto">
          <a:xfrm>
            <a:off x="1115616" y="401140"/>
            <a:ext cx="3780120" cy="28201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 bwMode="auto">
          <a:xfrm>
            <a:off x="5148064" y="2564904"/>
            <a:ext cx="3703992" cy="3984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8"/>
          <a:stretch/>
        </p:blipFill>
        <p:spPr bwMode="auto">
          <a:xfrm>
            <a:off x="1560601" y="188641"/>
            <a:ext cx="3011399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7"/>
          <a:stretch/>
        </p:blipFill>
        <p:spPr bwMode="auto">
          <a:xfrm>
            <a:off x="4738561" y="1036366"/>
            <a:ext cx="4264067" cy="4480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"/>
          <a:stretch/>
        </p:blipFill>
        <p:spPr bwMode="auto">
          <a:xfrm>
            <a:off x="1331640" y="3212976"/>
            <a:ext cx="2700000" cy="3357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83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90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«Нейроигры – эффективный инструмент в работе учителя – логопеда»</vt:lpstr>
      <vt:lpstr>«Запасы профессиональных умений и секретов, имеющиеся у специалистов,  должны стать достоянием коллег по работе. Тогда лучшее в опыте одного может принести десятикратную пользу»</vt:lpstr>
      <vt:lpstr>Нейроигры− это эффективная методика, позволяющая без использования медикаментов, помочь детям при нескольких видах нарушений.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                           П </vt:lpstr>
      <vt:lpstr>Задание 1 – Упражнение «Попробуй повтори». </vt:lpstr>
      <vt:lpstr>Задание 2- Упражнение «Конструктор букв». </vt:lpstr>
      <vt:lpstr>Задание 3- упражнние «Нейропризнаки» </vt:lpstr>
      <vt:lpstr>Задание 4 – Упражнение «Зеркальное рисование». </vt:lpstr>
      <vt:lpstr>СПАСИБО ЗА  УСПЕШНУЮ И ПЛОДОТВОРНУЮ РАБОТУ!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«Нейроигры – эффективный инструмент в работе учителя – логопеда»</dc:title>
  <dc:creator>Людмила Никулина</dc:creator>
  <cp:lastModifiedBy>Олеся</cp:lastModifiedBy>
  <cp:revision>36</cp:revision>
  <cp:lastPrinted>2022-03-18T19:41:19Z</cp:lastPrinted>
  <dcterms:created xsi:type="dcterms:W3CDTF">2022-02-13T19:11:55Z</dcterms:created>
  <dcterms:modified xsi:type="dcterms:W3CDTF">2022-03-23T11:25:59Z</dcterms:modified>
</cp:coreProperties>
</file>