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1" r:id="rId4"/>
    <p:sldId id="274" r:id="rId5"/>
    <p:sldId id="275" r:id="rId6"/>
    <p:sldId id="267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211"/>
    <a:srgbClr val="42F4D6"/>
    <a:srgbClr val="FF3399"/>
    <a:srgbClr val="A432A1"/>
    <a:srgbClr val="F1C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0" autoAdjust="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5F0E5-87F6-42EA-B121-EC0E1E60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28A6D6-D4EF-412A-A201-B6C21B047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833CA-9526-4D15-9B8E-F63CE8B6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B6A66-050E-4901-8789-7412D3B4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C97CF-21C5-47A5-B482-46EFA161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0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13326-DC78-48A1-BCC3-4C7A9AC6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E6E5D5-08A1-4E5D-93D1-311DDE1B1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18F75-E997-425C-A174-FA69639A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9F194D-139D-4058-9B0F-3AF04290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4D43F-6C66-418A-B737-5D880DB6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4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56F9C9-222E-49F2-90C3-3FC89A809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9A3673-986D-4CE2-A055-EC02F24C8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93E5C-DE21-452B-B11B-8899C0CA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CFE10-3290-4949-8DC9-342E31E3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64854-392E-4C2B-A6F0-7C1EBD09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1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AFA74-F94C-424A-953D-2C2718A4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20A17-36FD-43C1-A447-3C50D3A2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A590B-80C7-4975-90C5-2A88F196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62801-A172-46CD-AD0E-28324616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3D9F-FBE2-4690-A860-14BB5AC8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5B805-0201-45B9-9776-239BB55E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BB4E4D-BD4C-45E7-91B7-FA87810FE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23896-D4F2-44AD-A695-1E5D15F1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B8E2-9F1E-4079-940D-65529DC4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FEEFB-EE6E-4075-A1BE-FDE7E564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4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1C253-3D7A-4D15-BDCD-73C2D2CA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1D779-8223-4CE5-9E01-0673AB018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52DD9F-DD73-4A77-B34D-433042C5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92C00-7D08-4458-9014-5F178F95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1130F-C77A-4A1A-887F-A2C9A4F2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3FDE3-1E91-4AE8-9BAA-C78C68D3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9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C6733-AB04-44EB-8AEC-A69429A4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31713-0D2C-49D4-9BFE-244280DD4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F87E0F-19A7-4A54-9BE1-CFEAF49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291D02-B223-481A-9BAC-71FA851B9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0AEFB-197A-468E-87C4-BD73A51D2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8FF2B1-3861-441C-9B8A-FD46EDA0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AD9A14-FBFB-4A57-B8B2-619CC2A5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9AB97C-5D7C-4ABD-B63B-71080A66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1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FA098-AD48-4FCB-8ECE-2C82F8E0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6C3D5-E2FD-4913-AA7B-69ACC3E1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376D10-EEFD-4B17-82B3-DA53A383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ED0E13-093E-4F95-9F69-9E2C6217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5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306609-F3F0-4510-BC10-23B58F70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59101E-F010-421A-A856-4943B69F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3082BA-90A5-4209-B5CE-766F03F6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E55C2-7BB5-4BF4-9931-3C0BED11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35B41-5B33-4DFF-B3FB-1069D4F9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A06D7D-E8E2-4049-9D8D-5F5961CBB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B36E61-BF2D-452B-B82D-2C133AAD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ED4D78-E9C4-4C4C-8DE8-20C13B65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68CE3-9D15-4C04-A51D-4A267C08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4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952A4-47DD-41B4-99B7-7D293BB0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AA4389-DA85-4FF4-B25D-45479308D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264355-F0CF-4AEA-812F-4544F45C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56BA0-4CE0-4925-8D03-9C7938A1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82982F-3541-47CC-BA45-F738DCB6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CEF25D-2B23-4618-A735-7BBC02A5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3E872-1022-4FD4-9ECE-B722B585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9795E-3A96-438F-B6D1-D8566C0AD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24265-16DD-4D18-9DF2-E0B4141E7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A7C1-B18B-4EB3-BCCC-C9512FCF6274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C8AC2-EFA9-402D-B8EF-C7F816E65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F189F-3D8D-4378-9952-9ECAF977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76B37-6B8E-41A8-99E1-CEB1E2CA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1001303" y="26030"/>
            <a:ext cx="1142280" cy="14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1082659" y="5039738"/>
            <a:ext cx="1142280" cy="17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5054819"/>
            <a:ext cx="1142280" cy="17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32930" y="26030"/>
            <a:ext cx="1156868" cy="148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1030015" y="1484491"/>
            <a:ext cx="1142280" cy="17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1049720" y="3250288"/>
            <a:ext cx="1142280" cy="17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9853" y="1506712"/>
            <a:ext cx="1161139" cy="18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3277196"/>
            <a:ext cx="1142280" cy="17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J:\Дом.работа\Люби и знай Владимир\Рамки\436foto9_4364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655">
            <a:off x="8001963" y="290271"/>
            <a:ext cx="2723234" cy="22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J:\Дом.работа\Люби и знай Владимир\Рамки\120247302_large_KR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54" y="1635295"/>
            <a:ext cx="3115833" cy="25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FABE679-4448-4636-B49D-F106C1A72EC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64" y="2011680"/>
            <a:ext cx="243633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J:\Дом.работа\Люби и знай Владимир\Рамки\436foto9_436436.png">
            <a:extLst>
              <a:ext uri="{FF2B5EF4-FFF2-40B4-BE49-F238E27FC236}">
                <a16:creationId xmlns:a16="http://schemas.microsoft.com/office/drawing/2014/main" id="{57313E48-86FA-4A30-8A2C-53040C9B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278">
            <a:off x="1511260" y="4371902"/>
            <a:ext cx="2723234" cy="224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60708DF8-6480-437E-864E-0A107E65BBD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659">
            <a:off x="1718929" y="4608787"/>
            <a:ext cx="2307894" cy="175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CBA24C23-91D1-4BC9-9C43-DAD4F21F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022">
            <a:off x="8209633" y="550632"/>
            <a:ext cx="2307895" cy="17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C3AB9-E8C3-4C89-9CC2-DECBF4F7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17" y="253600"/>
            <a:ext cx="6284683" cy="1476268"/>
          </a:xfrm>
        </p:spPr>
        <p:txBody>
          <a:bodyPr>
            <a:normAutofit/>
          </a:bodyPr>
          <a:lstStyle/>
          <a:p>
            <a:r>
              <a:rPr lang="ru-RU" sz="3100" b="1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«Улица , где я живу и работаю » </a:t>
            </a:r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332211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5ADE4F7-388E-418E-82E9-CA66DA04C334}"/>
              </a:ext>
            </a:extLst>
          </p:cNvPr>
          <p:cNvSpPr txBox="1">
            <a:spLocks/>
          </p:cNvSpPr>
          <p:nvPr/>
        </p:nvSpPr>
        <p:spPr>
          <a:xfrm>
            <a:off x="6431280" y="5303520"/>
            <a:ext cx="4643120" cy="127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Презентацию подготовила:</a:t>
            </a:r>
          </a:p>
          <a:p>
            <a:endParaRPr lang="ru-RU" sz="3100" b="1" dirty="0">
              <a:solidFill>
                <a:srgbClr val="3322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100" b="1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Юшкина Людмила Георгиевна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3322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1431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CC81B-9A15-4345-8281-5AE7281D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74" y="28735"/>
            <a:ext cx="9476052" cy="3089908"/>
          </a:xfrm>
        </p:spPr>
        <p:txBody>
          <a:bodyPr>
            <a:noAutofit/>
          </a:bodyPr>
          <a:lstStyle/>
          <a:p>
            <a:pPr marL="365760" eaLnBrk="0" fontAlgn="base" hangingPunct="0">
              <a:spcBef>
                <a:spcPts val="575"/>
              </a:spcBef>
            </a:pP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sz="1800" b="1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самых живописных городов России, он входит в знаменитое Золотое Кольцо.. Своим историческим прошлым Владимир привлекает множество русских и иностранных туристов.</a:t>
            </a:r>
            <a:b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 Владимир стоит на левом берегу Клязьмы – всего в 180 км от Москвы. Город был основан – в 1108 году Владимиром Мономахом. В этом прекрасном городе есть моя любимая улица, о которой я хочу вам рассказать. 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живу и работаю в городе Владимир с 2007 года. На моих глазах рос и строился </a:t>
            </a:r>
            <a:r>
              <a:rPr lang="ru-RU" sz="1800" dirty="0" err="1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Юго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западный район в котором есть улица которая названа в честь моего любимого поэта и волей судьбы мой дом и моя замечательная работа находятся на этой улице</a:t>
            </a:r>
            <a:r>
              <a:rPr lang="ru-RU" sz="1800" b="1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8">
            <a:extLst>
              <a:ext uri="{FF2B5EF4-FFF2-40B4-BE49-F238E27FC236}">
                <a16:creationId xmlns:a16="http://schemas.microsoft.com/office/drawing/2014/main" id="{72807E5F-5422-493A-B978-608612BB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4338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4FE4A7A9-81C6-4D81-9480-E772860A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1743714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7EBFB3A9-1ED0-4ACB-BCB6-74266C51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3481789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8032976E-107A-41AA-8A03-B36F0318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507654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91659241-736E-4B78-8591-800AD57C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3722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874518D1-F23E-4B6C-BAA5-72150708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52537" y="1743714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22D9EB99-6E9A-47EA-B944-F3FC3759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6" y="3481789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7F0EAC43-45B6-4EE5-9883-C62F5EE6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15515" y="5091191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A56C3F3-0D3C-4E40-86E3-08D98718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27" y="2612751"/>
            <a:ext cx="7468034" cy="42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0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10CAC-DE0B-4A24-842B-5F50AA8A32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8832" y="2842474"/>
            <a:ext cx="4000434" cy="4015526"/>
          </a:xfrm>
        </p:spPr>
        <p:txBody>
          <a:bodyPr>
            <a:noAutofit/>
          </a:bodyPr>
          <a:lstStyle/>
          <a:p>
            <a:r>
              <a:rPr lang="ru-RU" sz="1800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представляю вам микрорайон ЮЗ-8.Это очень молодой микрорайон, его строительство идет с 2009 года .Ранее здесь был пустырь с глинистой почвой .В этом 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микрорайоне есть моя любимая  улица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Фатьянова, которая  названа в честь поэта песенника </a:t>
            </a:r>
            <a:r>
              <a:rPr lang="ru-RU" sz="1800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А.И.Фатьянова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800" dirty="0">
              <a:solidFill>
                <a:srgbClr val="3322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8">
            <a:extLst>
              <a:ext uri="{FF2B5EF4-FFF2-40B4-BE49-F238E27FC236}">
                <a16:creationId xmlns:a16="http://schemas.microsoft.com/office/drawing/2014/main" id="{4DD47DAF-9E53-4FBC-BDF6-3B2C300B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4338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>
            <a:extLst>
              <a:ext uri="{FF2B5EF4-FFF2-40B4-BE49-F238E27FC236}">
                <a16:creationId xmlns:a16="http://schemas.microsoft.com/office/drawing/2014/main" id="{2BF94455-DF39-4C8D-88FF-75C48B0B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0771" y="172397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84BD4AA2-7DBE-4689-81D8-48E336F0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3469122"/>
            <a:ext cx="1357973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0145EF55-A083-4002-A5EA-A3E92723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-21649" y="5036070"/>
            <a:ext cx="1389593" cy="17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00024429-737F-4F65-A065-A2504BE5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3722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23F41F40-7320-4A5E-B5E5-DF27B41B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9586" y="1614699"/>
            <a:ext cx="1357973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24FE348C-03B6-401A-A379-0F996CC6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6" y="3344631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2F4A9FB0-7094-4C31-9195-1797CEDE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20117" y="5082706"/>
            <a:ext cx="1357973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5D16023F-1B31-4225-9364-9AAC98D7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74" y="150829"/>
            <a:ext cx="4182682" cy="27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D9C98A59-4496-4A49-8570-8E075F4E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30" y="5207197"/>
            <a:ext cx="3384517" cy="16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3936" y="150829"/>
            <a:ext cx="52187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081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где сейчас находятся улицы на юго-западе  города Верхняя Дуброва , Нижняя Дуброва, Василисина,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Фатьянова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Тихонравова., было когда-то покрыто лесом. Газета "Владимирские губернские ведомости" (1855 г.) сообщала: "Ямской лес довольно богат лесной дичью, зайцем, тетеревом. Дол, идущий между Верхней и Нижней Дубровой и примыкающие к нему большие болота, посещаются бекасами и дупелями". Преобладающим был сосново-елово-дубовый на глинистой почве со спутниками ели и дуба (таежные и дубравные травы). В настоящее время здесь обитает несколько десятков птиц.</a:t>
            </a:r>
          </a:p>
          <a:p>
            <a:pPr defTabSz="56081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этом районе лесопарк "Дружба" - остатка древней дубровы, что дает правильную пространственную ориентацию.</a:t>
            </a:r>
          </a:p>
          <a:p>
            <a:pPr defTabSz="56081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встретить ряд охраняемых растений Владимирской области</a:t>
            </a:r>
            <a:r>
              <a:rPr lang="ru-RU" altLang="ru-RU" sz="1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FB78DE36-A874-4751-BF28-E9143AE9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EE898A7-280F-402A-9A5A-AE179D65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1742408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CFE6FEDD-5C6F-4632-8900-8A3E8DE9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4338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ED760C9B-76FC-438C-8A42-BE3EC7CA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3480483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89AB9159-FEB4-445C-AEE5-D01C4F71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27820" y="507654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8E590C87-9A7A-4AC5-9673-765F4E16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FBE5D5A8-BFF4-4019-AA5E-123AE27E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1742408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895DB3C9-05C9-4DF3-8A2F-B3CD6BF6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89825" y="3480483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7886AB6B-4576-4D9D-9776-6FE90B84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89825" y="5076539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47B4576-DF5D-490C-BEF7-B6EB7EC0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61" y="81791"/>
            <a:ext cx="5148333" cy="24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3CD99F3-F2AE-438C-8F7F-7E9558F4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21" y="2656710"/>
            <a:ext cx="4619123" cy="2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17AA8414-C4F2-4C09-97F3-204EA974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594" y="43385"/>
            <a:ext cx="4253145" cy="164730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красивые дома на нашей улице, но мало зелени. Жители этого района и мы с детьми постарались и высадили много зеленых насаждений. И скоро будет не только красиво, но и зелено на нашей улице.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6C4F0CDC-043E-4698-BBF5-DCCA4415D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261" y="3190460"/>
            <a:ext cx="4991629" cy="3624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Посадка березы детьми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 2017                               январь 2021</a:t>
            </a:r>
          </a:p>
        </p:txBody>
      </p:sp>
      <p:pic>
        <p:nvPicPr>
          <p:cNvPr id="17" name="Рисунок 16" descr="Изображение выглядит как человек, внешний, пластмассовый&#10;&#10;Автоматически созданное описание">
            <a:extLst>
              <a:ext uri="{FF2B5EF4-FFF2-40B4-BE49-F238E27FC236}">
                <a16:creationId xmlns:a16="http://schemas.microsoft.com/office/drawing/2014/main" id="{92EEE434-A230-4FDA-8C97-4C3587D951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24" y="4949113"/>
            <a:ext cx="2728801" cy="182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25A10CF-167B-4A69-9801-D568655CEC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61" y="4482478"/>
            <a:ext cx="1720298" cy="22937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42" y="5292485"/>
            <a:ext cx="2161364" cy="15221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386890" y="4949112"/>
            <a:ext cx="2904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4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B2707-45A8-4BF7-81CC-9F2035BC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108" y="-31906"/>
            <a:ext cx="3769242" cy="278526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улице Фатьянова расположены два прекрасных , современных детских сада. В одном из них я работаю.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любовь к </a:t>
            </a:r>
            <a:r>
              <a:rPr lang="ru-RU" sz="1800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А.И.Фатьянову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его произведениям я стараюсь передать детям . и хочу чтобы они знали и гордились своими земляками ,которых на Владимирской земле 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мало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DB793-F037-4228-9262-0E5EBC529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9589" y="81281"/>
            <a:ext cx="5224571" cy="3475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№17»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B7DDB-DE69-4633-BC5D-906589223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9456" y="3381854"/>
            <a:ext cx="4936623" cy="3293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сад№12»</a:t>
            </a: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BBE2C1E7-F61C-4063-95C1-45F07E66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0"/>
            <a:ext cx="1389593" cy="17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8B7BA509-9201-47BF-8E7F-88E0E851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-1" y="1778545"/>
            <a:ext cx="1389593" cy="17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>
            <a:extLst>
              <a:ext uri="{FF2B5EF4-FFF2-40B4-BE49-F238E27FC236}">
                <a16:creationId xmlns:a16="http://schemas.microsoft.com/office/drawing/2014/main" id="{66A8F43D-CDA6-4244-8B7A-A4393158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3491769"/>
            <a:ext cx="1389593" cy="17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AADD3DE9-2366-43E0-8BF5-B4900D02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0" y="5204993"/>
            <a:ext cx="1389593" cy="17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A426B64-A542-4C49-B36D-EC5EE69E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7" y="-1"/>
            <a:ext cx="1357973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71941A00-ABA1-4E19-AFD9-92BB9E68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6" y="1672904"/>
            <a:ext cx="1357973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9BF551F3-CF23-47E6-A271-39AA049D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5" y="3381854"/>
            <a:ext cx="1357973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96F1D247-5270-4247-8FB7-0C7E04B4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4" y="5083883"/>
            <a:ext cx="1357973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68E057B-9678-4D5E-A707-3E4A07BD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08" y="598763"/>
            <a:ext cx="5031532" cy="28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8942C76-3557-4ED3-A975-E50EE41B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981" y="3814218"/>
            <a:ext cx="5071572" cy="29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9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04B9CE47-A91B-4A94-B9E7-A4CA71C3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4338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E40009C1-C270-4A41-82C0-C5221E9E5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178146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32C8A264-EE22-4083-B044-A461891E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351953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803FB722-3952-4873-90F5-48217004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511992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9DFC9D74-13E9-40D1-9F53-2F72BC0C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6E22E1CE-D9A9-456A-B29E-EEFD16DA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169092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B64C046E-CC7F-4E4F-8CD8-6CB247F9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342900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7613131-7A24-4FBA-9A42-67CD30CA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80281" y="5105042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93F6612-DB78-4538-A345-41002367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385"/>
            <a:ext cx="4480560" cy="5061657"/>
          </a:xfrm>
        </p:spPr>
        <p:txBody>
          <a:bodyPr>
            <a:normAutofit/>
          </a:bodyPr>
          <a:lstStyle/>
          <a:p>
            <a:r>
              <a:rPr lang="ru-RU" sz="1800" kern="1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А.И.Фатьянов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мой любимый,  выдающийся русский поэт, который родился  в тихом </a:t>
            </a:r>
            <a:r>
              <a:rPr lang="ru-RU" sz="1800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клязьминском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городке Вязники. Его 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есни очень м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елодичные, эмоциональные и легко запоминаются 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Ни  один великий  праздник День Победы не обходиться без песен поэта-фронтовика </a:t>
            </a:r>
            <a:r>
              <a:rPr lang="ru-RU" sz="1800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А.И.Фатьнова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Созданные им поэтические образы стали символом России, её мудрости, стойкости и доброты. </a:t>
            </a:r>
            <a:r>
              <a:rPr lang="ru-RU" sz="1800" dirty="0">
                <a:solidFill>
                  <a:srgbClr val="3322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звучат и сегодня в </a:t>
            </a:r>
            <a:r>
              <a:rPr lang="ru-RU" sz="1800" b="1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популярных кинофильмах:  «Небесный тихоход»,  «Дом, в котом я живу», «Весна на Заречной улице», «Солдат Иван </a:t>
            </a:r>
            <a:r>
              <a:rPr lang="ru-RU" sz="18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Бровкин».Это</a:t>
            </a:r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мои любимые кинофильмы и поэтому свою любовь к произведением великого поэта я стараюсь передать нынешнему поколению .</a:t>
            </a:r>
            <a:endParaRPr lang="ru-RU" sz="1800" dirty="0">
              <a:solidFill>
                <a:srgbClr val="3322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4093504-4140-4C4B-8AAC-4668B7C431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65" y="131452"/>
            <a:ext cx="3964853" cy="26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ама\Фатьянов\фото\vGtIW15O--E.jpg">
            <a:extLst>
              <a:ext uri="{FF2B5EF4-FFF2-40B4-BE49-F238E27FC236}">
                <a16:creationId xmlns:a16="http://schemas.microsoft.com/office/drawing/2014/main" id="{DAE4A1C9-C778-4C91-BA02-CE7D53DC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55" y="4996607"/>
            <a:ext cx="2801615" cy="17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0A4740-4AA8-4B0D-8FA2-CBDDB204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127">
            <a:off x="1674948" y="5062504"/>
            <a:ext cx="2692615" cy="15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9A525E-FE57-4AF7-ADB2-65B21879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427">
            <a:off x="3575546" y="3062808"/>
            <a:ext cx="2190161" cy="16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9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355F3-7294-449C-8C48-D9B9FF42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8" y="228600"/>
            <a:ext cx="9014792" cy="1272210"/>
          </a:xfrm>
        </p:spPr>
        <p:txBody>
          <a:bodyPr>
            <a:normAutofit/>
          </a:bodyPr>
          <a:lstStyle/>
          <a:p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с детьми совершили интерактивную экскурсию  по местам поэта </a:t>
            </a:r>
            <a:r>
              <a:rPr lang="ru-RU" sz="1800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А.И.Фатьянова</a:t>
            </a:r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прослушали его произведения. Изготовили макет ЮЗ-8.И у нас в саду есть мини музей А.И Фатьянова.</a:t>
            </a:r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rgbClr val="332211"/>
              </a:solidFill>
            </a:endParaRPr>
          </a:p>
        </p:txBody>
      </p:sp>
      <p:pic>
        <p:nvPicPr>
          <p:cNvPr id="3" name="Picture 28">
            <a:extLst>
              <a:ext uri="{FF2B5EF4-FFF2-40B4-BE49-F238E27FC236}">
                <a16:creationId xmlns:a16="http://schemas.microsoft.com/office/drawing/2014/main" id="{9C210739-7D95-4165-B88E-188A0247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4338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9343F178-E5F1-4419-BF56-31F65B1D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178146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A62BB6A5-AEE9-4353-A881-92C5046F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13910" y="351953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1FCBB43C-2FAD-4119-9094-45EAE1EF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8375" r="5379" b="18091"/>
          <a:stretch>
            <a:fillRect/>
          </a:stretch>
        </p:blipFill>
        <p:spPr bwMode="auto">
          <a:xfrm>
            <a:off x="-18511" y="511992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AAF38A6D-248F-403A-82F4-7173140E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3722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E2FE3B12-043E-44AF-9859-0FA097D7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1781460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77B80997-A3F2-4FD5-9BCF-94C27797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34026" y="351953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8C6D35E4-9E14-479C-87C5-1093490D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8091" r="76686" b="68375"/>
          <a:stretch>
            <a:fillRect/>
          </a:stretch>
        </p:blipFill>
        <p:spPr bwMode="auto">
          <a:xfrm>
            <a:off x="10866447" y="5082705"/>
            <a:ext cx="1357974" cy="17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E68D2-7A1D-47EB-AA33-C02B9E3B3EFA}"/>
              </a:ext>
            </a:extLst>
          </p:cNvPr>
          <p:cNvSpPr txBox="1"/>
          <p:nvPr/>
        </p:nvSpPr>
        <p:spPr>
          <a:xfrm>
            <a:off x="6858000" y="5256133"/>
            <a:ext cx="3786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свете много улиц славных, </a:t>
            </a:r>
            <a:endParaRPr lang="ru-RU" sz="1600" dirty="0">
              <a:solidFill>
                <a:srgbClr val="3322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не сменяю адрес я,</a:t>
            </a:r>
            <a:endParaRPr lang="ru-RU" sz="1600" dirty="0">
              <a:solidFill>
                <a:srgbClr val="3322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ru-RU" sz="1800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Родная улица моя!</a:t>
            </a:r>
            <a:endParaRPr lang="ru-RU" sz="1600" dirty="0">
              <a:solidFill>
                <a:srgbClr val="3322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base"/>
            <a:r>
              <a:rPr lang="ru-RU" sz="1800" i="1" kern="12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 </a:t>
            </a:r>
            <a:r>
              <a:rPr lang="ru-RU" sz="1800" i="1" kern="1200" dirty="0" err="1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А.И.Фатьянова</a:t>
            </a:r>
            <a:endParaRPr lang="ru-RU" sz="1600" dirty="0">
              <a:solidFill>
                <a:srgbClr val="3322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sz="1800" dirty="0">
                <a:solidFill>
                  <a:srgbClr val="3322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3322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7" descr="F:\Дом.работа\Люби и знай Владимир\для конкурса\DSC07288.JPG">
            <a:extLst>
              <a:ext uri="{FF2B5EF4-FFF2-40B4-BE49-F238E27FC236}">
                <a16:creationId xmlns:a16="http://schemas.microsoft.com/office/drawing/2014/main" id="{ACF9C4CA-7561-4145-8C09-3A47AA25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79" y="4409399"/>
            <a:ext cx="28067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D6F52C-31F7-4645-9278-FC30803ADDEB}"/>
              </a:ext>
            </a:extLst>
          </p:cNvPr>
          <p:cNvSpPr txBox="1"/>
          <p:nvPr/>
        </p:nvSpPr>
        <p:spPr>
          <a:xfrm>
            <a:off x="1528679" y="6033052"/>
            <a:ext cx="3440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>
                <a:solidFill>
                  <a:srgbClr val="3322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 улицы Фатьянова, изготовленный детьми МАДОУ №12</a:t>
            </a:r>
          </a:p>
        </p:txBody>
      </p:sp>
      <p:pic>
        <p:nvPicPr>
          <p:cNvPr id="14" name="Рисунок 13" descr="Изображение выглядит как внутренний, стена, пол, живой&#10;&#10;Автоматически созданное описание">
            <a:extLst>
              <a:ext uri="{FF2B5EF4-FFF2-40B4-BE49-F238E27FC236}">
                <a16:creationId xmlns:a16="http://schemas.microsoft.com/office/drawing/2014/main" id="{BFE3A859-E251-4D8A-A17C-F6C77A25E3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780295"/>
            <a:ext cx="4855453" cy="31695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A9C495-938E-4C4E-9A37-CF54A00880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31" y="1437924"/>
            <a:ext cx="1843595" cy="25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9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428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«Улица , где я живу и работаю »  </vt:lpstr>
      <vt:lpstr>Владимир один из самых живописных городов России, он входит в знаменитое Золотое Кольцо.. Своим историческим прошлым Владимир привлекает множество русских и иностранных туристов. Город Владимир стоит на левом берегу Клязьмы – всего в 180 км от Москвы. Город был основан – в 1108 году Владимиром Мономахом. В этом прекрасном городе есть моя любимая улица, о которой я хочу вам рассказать. Я живу и работаю в городе Владимир с 2007 года. На моих глазах рос и строился Юго западный район в котором есть улица которая названа в честь моего любимого поэта и волей судьбы мой дом и моя замечательная работа находятся на этой улице. </vt:lpstr>
      <vt:lpstr> Я представляю вам микрорайон ЮЗ-8.Это очень молодой микрорайон, его строительство идет с 2009 года .Ранее здесь был пустырь с глинистой почвой .В этом микрорайоне есть моя любимая  улица Фатьянова, которая  названа в честь поэта песенника А.И.Фатьянова.  </vt:lpstr>
      <vt:lpstr>Очень красивые дома на нашей улице, но мало зелени. Жители этого района и мы с детьми постарались и высадили много зеленых насаждений. И скоро будет не только красиво, но и зелено на нашей улице.</vt:lpstr>
      <vt:lpstr>На улице Фатьянова расположены два прекрасных , современных детских сада. В одном из них я работаю. Свою любовь к А.И.Фатьянову и его произведениям я стараюсь передать детям . и хочу чтобы они знали и гордились своими земляками ,которых на Владимирской земле не мало.</vt:lpstr>
      <vt:lpstr> А.И.Фатьянов это мой любимый,  выдающийся русский поэт, который родился  в тихом клязьминском городке Вязники. Его песни очень мелодичные, эмоциональные и легко запоминаются . Ни  один великий  праздник День Победы не обходиться без песен поэта-фронтовика А.И.Фатьнова. Созданные им поэтические образы стали символом России, её мудрости, стойкости и доброты. Песни звучат и сегодня в  популярных кинофильмах:  «Небесный тихоход»,  «Дом, в котом я живу», «Весна на Заречной улице», «Солдат Иван Бровкин».Это мои любимые кинофильмы и поэтому свою любовь к произведением великого поэта я стараюсь передать нынешнему поколению .</vt:lpstr>
      <vt:lpstr>Мы с детьми совершили интерактивную экскурсию  по местам поэта А.И.Фатьянова., прослушали его произведения. Изготовили макет ЮЗ-8.И у нас в саду есть мини музей А.И Фатьянова.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юшкин</dc:creator>
  <cp:lastModifiedBy>никита юшкин</cp:lastModifiedBy>
  <cp:revision>46</cp:revision>
  <dcterms:created xsi:type="dcterms:W3CDTF">2021-01-23T11:27:46Z</dcterms:created>
  <dcterms:modified xsi:type="dcterms:W3CDTF">2023-07-03T14:29:58Z</dcterms:modified>
</cp:coreProperties>
</file>